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3" r:id="rId3"/>
    <p:sldId id="332" r:id="rId4"/>
    <p:sldId id="328" r:id="rId5"/>
    <p:sldId id="314" r:id="rId6"/>
    <p:sldId id="331" r:id="rId7"/>
    <p:sldId id="315" r:id="rId8"/>
    <p:sldId id="283" r:id="rId9"/>
  </p:sldIdLst>
  <p:sldSz cx="12192000" cy="6858000"/>
  <p:notesSz cx="6705600" cy="9842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38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98288" y="0"/>
            <a:ext cx="2905760" cy="4938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A6E1F-2901-4CB9-9567-7C30FFE7B9C1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0313"/>
            <a:ext cx="5902325" cy="3321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0560" y="4736703"/>
            <a:ext cx="5364480" cy="38754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48667"/>
            <a:ext cx="2905760" cy="493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98288" y="9348667"/>
            <a:ext cx="2905760" cy="493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9822A-BA98-42C9-B990-AD2FC9FB56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17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3A05F-5F12-45C9-9341-152813B37F7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67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BF98E-FA71-4B59-8F65-E52852C7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F5DD56-8C61-456F-9D58-CF1DAA1BB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337FBC-B9BC-4FB2-9647-D39A5C6F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E503D6-A747-409A-AB15-7F7C7795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7041F0-5325-4A6B-A90F-75EADDFD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52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345E1-93C4-4A13-B539-512FBBA9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7F0E1F-3C16-4FBA-9A11-8B7891380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2CC100-C059-4217-8BBE-FC4F9906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91878-B50A-4FCA-809B-58DB8F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32DF2F-283C-430D-BF4D-4A3C824D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49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B782BF-7D5B-4E03-9C9D-D631A1119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DAC3F5-320E-465B-988C-C91D82B0B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4AC59A-7BB9-42EB-86A0-F94C9808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180851-BE44-4873-975C-601D2DF1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AE4374-80E4-4E46-BED9-7EAA4A99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42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76884-B2D4-4D35-A8E6-1977B41A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F16DA-124D-4B1E-9A85-8BE65CFDA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4F35F9-6C0C-4692-95B5-A0855AC3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C7C172-EF0E-426E-A82E-53BC2919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EF5692-E323-4C98-920C-0179C25D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76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DB8E4-2DB3-404E-9E4D-E6964006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521B29-02B4-4DDC-9C73-E6B6E592B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1F48C4-8BC8-484E-912C-C194A0F1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74F7EC-9F4A-4398-967C-95DBA22D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0DE634-EEF4-4867-84FA-F9EF3371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42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79293-93DF-4E83-A54A-1185870C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2D4A6-E673-450E-A3AC-727B649D3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530DE9-45BB-4573-8568-A0ED58ADE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96980B-C8F4-496A-858C-F051E745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85CDB4-2F87-4713-9A68-3E049110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505CF2-B5C6-4F1A-A2F4-93A78918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56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98989-FE9C-46B5-900D-00E81DF9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F77D66-0633-4E8C-B16F-18CFB5E4C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5639DB-E687-4242-845C-33B683827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31CD32-5E96-4BA7-A0D3-489FC9A2A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5C7FE8-B28C-4144-AC8D-D6D606046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7310F0-B4EB-452A-A358-D595C6917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7C8BE4-8686-4CB8-AC9E-607512FD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B7F069-6105-4539-BF19-949A295C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30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50026-607E-4849-BF07-55E898FF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9853A0-820E-4028-95B5-6FCDCA12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ED749A-749C-4E53-9C6F-13817781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FF19EB-F827-4F66-937D-41FBDB88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25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4297C4-F459-4C5D-AF71-F6FA8A1B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3EC6DD-60FC-4FEE-AB50-06D0A655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946649-4CD5-4E81-8DF2-981727C5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04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8DA5F-8164-40B1-B171-40E937E4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DF752-C123-458D-B58B-DA6E8916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3B9F64-98E7-4D6D-8646-2BDBAC8E9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C291E3-506E-4D20-908D-377E881E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5B89AD-9B56-43F5-A2AE-F21EF82E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A6D9F5-388B-4813-BD05-12FB529F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8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53062-2D08-4689-B8D2-6D9B670E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A39CF8-2C4B-440E-AADF-708270764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B686C0-53A0-467C-B8DE-4F5E4D220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804153-BAC4-4906-B45E-31B532A7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CFB102-1B1A-4798-850D-3460AC42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3B55EC-688E-4762-B88B-2D0E9FAC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88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9F9FCD-0DB5-49D0-9A98-608B8BC3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842AEE-ACE7-48B8-8357-E83BA1BA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B6A03-0174-4947-8907-A2BD693C8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E72E-401D-4D91-A864-7EC3D1C4BAD0}" type="datetimeFigureOut">
              <a:rPr lang="cs-CZ" smtClean="0"/>
              <a:t>26.3.2024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4F48B6-1E3A-444C-BA6C-107EDEF8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CB1ECE-CF5A-44AB-AA6C-084A8AAF7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55272-FD6A-4D94-BD6C-21A294B2B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5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8.png"/><Relationship Id="rId18" Type="http://schemas.openxmlformats.org/officeDocument/2006/relationships/hyperlink" Target="https://upv.gov.cz/" TargetMode="External"/><Relationship Id="rId3" Type="http://schemas.openxmlformats.org/officeDocument/2006/relationships/hyperlink" Target="https://upv.gov.cz/prumyslova-prava/vynalezy-patenty" TargetMode="External"/><Relationship Id="rId21" Type="http://schemas.openxmlformats.org/officeDocument/2006/relationships/hyperlink" Target="https://twitter.com/upvcz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upv.gov.cz/prumyslova-prava/ochranne-znamky" TargetMode="External"/><Relationship Id="rId17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hyperlink" Target="https://www.linkedin.com/company/upvgov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v.gov.cz/prumyslova-prava/prumyslove-vzory" TargetMode="External"/><Relationship Id="rId11" Type="http://schemas.openxmlformats.org/officeDocument/2006/relationships/image" Target="../media/image7.svg"/><Relationship Id="rId5" Type="http://schemas.openxmlformats.org/officeDocument/2006/relationships/image" Target="../media/image3.svg"/><Relationship Id="rId15" Type="http://schemas.openxmlformats.org/officeDocument/2006/relationships/hyperlink" Target="https://upv.gov.cz/prumyslova-prava/uzitne-vzory" TargetMode="External"/><Relationship Id="rId10" Type="http://schemas.openxmlformats.org/officeDocument/2006/relationships/image" Target="../media/image6.png"/><Relationship Id="rId19" Type="http://schemas.openxmlformats.org/officeDocument/2006/relationships/hyperlink" Target="https://www.youtube.com/channel/UCe5pCPCwFOtXWopPmZ2pxKA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upv.gov.cz/prumyslova-prava/oznaceni-puvodu-zemepisna-oznaceni" TargetMode="External"/><Relationship Id="rId14" Type="http://schemas.openxmlformats.org/officeDocument/2006/relationships/image" Target="../media/image9.svg"/><Relationship Id="rId22" Type="http://schemas.openxmlformats.org/officeDocument/2006/relationships/hyperlink" Target="https://www.facebook.com/UPVC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upvcz" TargetMode="External"/><Relationship Id="rId13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hyperlink" Target="https://upv.gov.cz/" TargetMode="Externa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www.youtube.com/channel/UCe5pCPCwFOtXWopPmZ2pxKA" TargetMode="External"/><Relationship Id="rId5" Type="http://schemas.openxmlformats.org/officeDocument/2006/relationships/hyperlink" Target="https://www.facebook.com/UPVCZ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hyperlink" Target="https://www.linkedin.com/company/upvgovcz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upvcz" TargetMode="External"/><Relationship Id="rId13" Type="http://schemas.openxmlformats.org/officeDocument/2006/relationships/image" Target="../media/image19.svg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hyperlink" Target="https://upv.gov.cz/" TargetMode="Externa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www.youtube.com/channel/UCe5pCPCwFOtXWopPmZ2pxKA" TargetMode="External"/><Relationship Id="rId5" Type="http://schemas.openxmlformats.org/officeDocument/2006/relationships/hyperlink" Target="https://www.facebook.com/UPVCZ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hyperlink" Target="https://www.linkedin.com/company/upvgovcz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upvcz" TargetMode="External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hyperlink" Target="https://upv.gov.cz/" TargetMode="Externa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www.youtube.com/channel/UCe5pCPCwFOtXWopPmZ2pxKA" TargetMode="External"/><Relationship Id="rId5" Type="http://schemas.openxmlformats.org/officeDocument/2006/relationships/hyperlink" Target="https://www.facebook.com/UPVCZ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hyperlink" Target="https://www.linkedin.com/company/upvgovcz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upvcz" TargetMode="External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hyperlink" Target="https://upv.gov.cz/" TargetMode="Externa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www.youtube.com/channel/UCe5pCPCwFOtXWopPmZ2pxKA" TargetMode="External"/><Relationship Id="rId5" Type="http://schemas.openxmlformats.org/officeDocument/2006/relationships/hyperlink" Target="https://www.facebook.com/UPVCZ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hyperlink" Target="https://www.linkedin.com/company/upvgovcz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upvcz" TargetMode="External"/><Relationship Id="rId13" Type="http://schemas.openxmlformats.org/officeDocument/2006/relationships/image" Target="../media/image19.sv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hyperlink" Target="https://upv.gov.cz/" TargetMode="Externa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www.youtube.com/channel/UCe5pCPCwFOtXWopPmZ2pxKA" TargetMode="External"/><Relationship Id="rId5" Type="http://schemas.openxmlformats.org/officeDocument/2006/relationships/hyperlink" Target="https://www.facebook.com/UPVCZ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hyperlink" Target="https://www.linkedin.com/company/upvgovcz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upvcz" TargetMode="External"/><Relationship Id="rId13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17" Type="http://schemas.openxmlformats.org/officeDocument/2006/relationships/image" Target="../media/image27.png"/><Relationship Id="rId2" Type="http://schemas.openxmlformats.org/officeDocument/2006/relationships/hyperlink" Target="https://upv.gov.cz/" TargetMode="Externa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www.youtube.com/channel/UCe5pCPCwFOtXWopPmZ2pxKA" TargetMode="External"/><Relationship Id="rId5" Type="http://schemas.openxmlformats.org/officeDocument/2006/relationships/hyperlink" Target="https://www.facebook.com/UPVCZ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hyperlink" Target="https://www.linkedin.com/company/upvgovcz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pv.gov.cz/prumyslova-prava/prumyslove-vzory" TargetMode="External"/><Relationship Id="rId13" Type="http://schemas.openxmlformats.org/officeDocument/2006/relationships/image" Target="../media/image7.sv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hyperlink" Target="https://www.linkedin.com/company/upvgovcz/" TargetMode="External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17" Type="http://schemas.openxmlformats.org/officeDocument/2006/relationships/hyperlink" Target="https://upv.gov.cz/prumyslova-prava/uzitne-vzory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svg"/><Relationship Id="rId20" Type="http://schemas.openxmlformats.org/officeDocument/2006/relationships/hyperlink" Target="https://www.youtube.com/channel/UCe5pCPCwFOtXWopPmZ2pxK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hyperlink" Target="https://upv.gov.cz/prumyslova-prava/oznaceni-puvodu-zemepisna-oznaceni" TargetMode="External"/><Relationship Id="rId5" Type="http://schemas.openxmlformats.org/officeDocument/2006/relationships/hyperlink" Target="https://upv.gov.cz/prumyslova-prava/vynalezy-patenty" TargetMode="External"/><Relationship Id="rId15" Type="http://schemas.openxmlformats.org/officeDocument/2006/relationships/image" Target="../media/image8.png"/><Relationship Id="rId23" Type="http://schemas.openxmlformats.org/officeDocument/2006/relationships/hyperlink" Target="https://www.facebook.com/UPVCZ" TargetMode="External"/><Relationship Id="rId10" Type="http://schemas.openxmlformats.org/officeDocument/2006/relationships/image" Target="../media/image5.svg"/><Relationship Id="rId19" Type="http://schemas.openxmlformats.org/officeDocument/2006/relationships/image" Target="../media/image11.svg"/><Relationship Id="rId4" Type="http://schemas.openxmlformats.org/officeDocument/2006/relationships/hyperlink" Target="https://upv.gov.cz/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upv.gov.cz/prumyslova-prava/ochranne-znamky" TargetMode="External"/><Relationship Id="rId22" Type="http://schemas.openxmlformats.org/officeDocument/2006/relationships/hyperlink" Target="https://twitter.com/upv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49A4265-B81D-4CD4-994D-BA060D54717B}"/>
              </a:ext>
            </a:extLst>
          </p:cNvPr>
          <p:cNvSpPr/>
          <p:nvPr/>
        </p:nvSpPr>
        <p:spPr>
          <a:xfrm flipH="1">
            <a:off x="0" y="1"/>
            <a:ext cx="12192000" cy="6081716"/>
          </a:xfrm>
          <a:prstGeom prst="rect">
            <a:avLst/>
          </a:prstGeom>
          <a:solidFill>
            <a:srgbClr val="2D7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01723C4C-DEDD-47A8-B245-EB9E45BD84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5" y="3805811"/>
            <a:ext cx="4709718" cy="256711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8BE2F34-909D-489C-8CAE-EE95909126E2}"/>
              </a:ext>
            </a:extLst>
          </p:cNvPr>
          <p:cNvSpPr/>
          <p:nvPr/>
        </p:nvSpPr>
        <p:spPr>
          <a:xfrm>
            <a:off x="11708091" y="6081718"/>
            <a:ext cx="483909" cy="776282"/>
          </a:xfrm>
          <a:prstGeom prst="rect">
            <a:avLst/>
          </a:prstGeom>
          <a:solidFill>
            <a:srgbClr val="EC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36FBFBA-8F9D-432D-B9CC-37FAA4D1A990}"/>
              </a:ext>
            </a:extLst>
          </p:cNvPr>
          <p:cNvSpPr/>
          <p:nvPr/>
        </p:nvSpPr>
        <p:spPr>
          <a:xfrm>
            <a:off x="0" y="6081718"/>
            <a:ext cx="11708090" cy="776281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E224CB5-68C9-426B-A890-7EBA5161330F}"/>
              </a:ext>
            </a:extLst>
          </p:cNvPr>
          <p:cNvGrpSpPr/>
          <p:nvPr/>
        </p:nvGrpSpPr>
        <p:grpSpPr>
          <a:xfrm>
            <a:off x="4368208" y="85843"/>
            <a:ext cx="7728542" cy="437623"/>
            <a:chOff x="1949426" y="6269827"/>
            <a:chExt cx="7728542" cy="43762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9CEC959E-1062-4A0A-92B8-7C0AF50010E7}"/>
                </a:ext>
              </a:extLst>
            </p:cNvPr>
            <p:cNvGrpSpPr/>
            <p:nvPr/>
          </p:nvGrpSpPr>
          <p:grpSpPr>
            <a:xfrm>
              <a:off x="1949426" y="6276563"/>
              <a:ext cx="1545954" cy="430887"/>
              <a:chOff x="483910" y="5734053"/>
              <a:chExt cx="1545954" cy="430887"/>
            </a:xfrm>
          </p:grpSpPr>
          <p:pic>
            <p:nvPicPr>
              <p:cNvPr id="23" name="Grafický objekt 22">
                <a:hlinkClick r:id="rId3"/>
                <a:extLst>
                  <a:ext uri="{FF2B5EF4-FFF2-40B4-BE49-F238E27FC236}">
                    <a16:creationId xmlns:a16="http://schemas.microsoft.com/office/drawing/2014/main" id="{EB9BB13A-C96F-4831-8E28-ECAA6E5D6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3910" y="5745492"/>
                <a:ext cx="377803" cy="377803"/>
              </a:xfrm>
              <a:prstGeom prst="rect">
                <a:avLst/>
              </a:prstGeom>
            </p:spPr>
          </p:pic>
          <p:sp>
            <p:nvSpPr>
              <p:cNvPr id="24" name="TextovéPole 23">
                <a:hlinkClick r:id="rId3"/>
                <a:extLst>
                  <a:ext uri="{FF2B5EF4-FFF2-40B4-BE49-F238E27FC236}">
                    <a16:creationId xmlns:a16="http://schemas.microsoft.com/office/drawing/2014/main" id="{94165C76-B160-43E5-8ACD-499D0553E186}"/>
                  </a:ext>
                </a:extLst>
              </p:cNvPr>
              <p:cNvSpPr txBox="1"/>
              <p:nvPr/>
            </p:nvSpPr>
            <p:spPr>
              <a:xfrm>
                <a:off x="836336" y="5734053"/>
                <a:ext cx="11935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VYNÁLEZY /</a:t>
                </a:r>
              </a:p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PATENTY</a:t>
                </a:r>
              </a:p>
            </p:txBody>
          </p: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0C03203D-408E-4D8B-85DE-9A47FF9609B3}"/>
                </a:ext>
              </a:extLst>
            </p:cNvPr>
            <p:cNvGrpSpPr/>
            <p:nvPr/>
          </p:nvGrpSpPr>
          <p:grpSpPr>
            <a:xfrm>
              <a:off x="5811582" y="6269827"/>
              <a:ext cx="1706030" cy="430887"/>
              <a:chOff x="5984366" y="5727317"/>
              <a:chExt cx="1706030" cy="430887"/>
            </a:xfrm>
          </p:grpSpPr>
          <p:pic>
            <p:nvPicPr>
              <p:cNvPr id="21" name="Grafický objekt 20">
                <a:hlinkClick r:id="rId6"/>
                <a:extLst>
                  <a:ext uri="{FF2B5EF4-FFF2-40B4-BE49-F238E27FC236}">
                    <a16:creationId xmlns:a16="http://schemas.microsoft.com/office/drawing/2014/main" id="{652C65A0-7187-44A7-AA29-C24FAC9D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84366" y="5750071"/>
                <a:ext cx="377803" cy="377803"/>
              </a:xfrm>
              <a:prstGeom prst="rect">
                <a:avLst/>
              </a:prstGeom>
            </p:spPr>
          </p:pic>
          <p:sp>
            <p:nvSpPr>
              <p:cNvPr id="22" name="TextovéPole 21">
                <a:hlinkClick r:id="rId6"/>
                <a:extLst>
                  <a:ext uri="{FF2B5EF4-FFF2-40B4-BE49-F238E27FC236}">
                    <a16:creationId xmlns:a16="http://schemas.microsoft.com/office/drawing/2014/main" id="{E2493352-DA4B-47F3-BBC8-80F32EBC2DF2}"/>
                  </a:ext>
                </a:extLst>
              </p:cNvPr>
              <p:cNvSpPr txBox="1"/>
              <p:nvPr/>
            </p:nvSpPr>
            <p:spPr>
              <a:xfrm>
                <a:off x="6336792" y="5727317"/>
                <a:ext cx="13536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PRŮMYSLOVÉ</a:t>
                </a:r>
              </a:p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VZORY</a:t>
                </a:r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39EAA68-3AC4-4101-ADEC-608BA6D30120}"/>
                </a:ext>
              </a:extLst>
            </p:cNvPr>
            <p:cNvGrpSpPr/>
            <p:nvPr/>
          </p:nvGrpSpPr>
          <p:grpSpPr>
            <a:xfrm>
              <a:off x="7400160" y="6276560"/>
              <a:ext cx="2277808" cy="430887"/>
              <a:chOff x="8792144" y="5734050"/>
              <a:chExt cx="2277808" cy="430887"/>
            </a:xfrm>
          </p:grpSpPr>
          <p:pic>
            <p:nvPicPr>
              <p:cNvPr id="19" name="Grafický objekt 18">
                <a:hlinkClick r:id="rId9"/>
                <a:extLst>
                  <a:ext uri="{FF2B5EF4-FFF2-40B4-BE49-F238E27FC236}">
                    <a16:creationId xmlns:a16="http://schemas.microsoft.com/office/drawing/2014/main" id="{1BB743FF-A15C-4950-A556-856D1869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792144" y="5750071"/>
                <a:ext cx="377803" cy="377803"/>
              </a:xfrm>
              <a:prstGeom prst="rect">
                <a:avLst/>
              </a:prstGeom>
            </p:spPr>
          </p:pic>
          <p:sp>
            <p:nvSpPr>
              <p:cNvPr id="20" name="TextovéPole 19">
                <a:hlinkClick r:id="rId9"/>
                <a:extLst>
                  <a:ext uri="{FF2B5EF4-FFF2-40B4-BE49-F238E27FC236}">
                    <a16:creationId xmlns:a16="http://schemas.microsoft.com/office/drawing/2014/main" id="{F359128F-DFE8-4906-BD46-5A06E6D57943}"/>
                  </a:ext>
                </a:extLst>
              </p:cNvPr>
              <p:cNvSpPr txBox="1"/>
              <p:nvPr/>
            </p:nvSpPr>
            <p:spPr>
              <a:xfrm>
                <a:off x="9147081" y="5734050"/>
                <a:ext cx="19228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OZNAČENÍ PŮVODU</a:t>
                </a:r>
              </a:p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 ZEMĚPISNÁ OZNAČENÍ</a:t>
                </a:r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39E70DE-0025-49CD-8ADA-9AF2FE1DB7F0}"/>
                </a:ext>
              </a:extLst>
            </p:cNvPr>
            <p:cNvGrpSpPr/>
            <p:nvPr/>
          </p:nvGrpSpPr>
          <p:grpSpPr>
            <a:xfrm>
              <a:off x="4415595" y="6276561"/>
              <a:ext cx="1499302" cy="430887"/>
              <a:chOff x="3835904" y="5734051"/>
              <a:chExt cx="1499302" cy="430887"/>
            </a:xfrm>
          </p:grpSpPr>
          <p:sp>
            <p:nvSpPr>
              <p:cNvPr id="17" name="TextovéPole 16">
                <a:hlinkClick r:id="rId12"/>
                <a:extLst>
                  <a:ext uri="{FF2B5EF4-FFF2-40B4-BE49-F238E27FC236}">
                    <a16:creationId xmlns:a16="http://schemas.microsoft.com/office/drawing/2014/main" id="{771BFCA4-8322-4446-9129-D375F79BD4D6}"/>
                  </a:ext>
                </a:extLst>
              </p:cNvPr>
              <p:cNvSpPr txBox="1"/>
              <p:nvPr/>
            </p:nvSpPr>
            <p:spPr>
              <a:xfrm>
                <a:off x="4185630" y="5734051"/>
                <a:ext cx="11495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OCHRANNÉ</a:t>
                </a:r>
              </a:p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ZNÁMKY</a:t>
                </a:r>
              </a:p>
            </p:txBody>
          </p:sp>
          <p:pic>
            <p:nvPicPr>
              <p:cNvPr id="18" name="Grafický objekt 17">
                <a:hlinkClick r:id="rId12"/>
                <a:extLst>
                  <a:ext uri="{FF2B5EF4-FFF2-40B4-BE49-F238E27FC236}">
                    <a16:creationId xmlns:a16="http://schemas.microsoft.com/office/drawing/2014/main" id="{31F1375A-4C3D-470D-B61B-4D59C0421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835904" y="5750071"/>
                <a:ext cx="377803" cy="377803"/>
              </a:xfrm>
              <a:prstGeom prst="rect">
                <a:avLst/>
              </a:prstGeom>
            </p:spPr>
          </p:pic>
        </p:grp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36EFD973-AD13-4DA7-978B-EFFEC4F22117}"/>
                </a:ext>
              </a:extLst>
            </p:cNvPr>
            <p:cNvGrpSpPr/>
            <p:nvPr/>
          </p:nvGrpSpPr>
          <p:grpSpPr>
            <a:xfrm>
              <a:off x="3325126" y="6276563"/>
              <a:ext cx="1171537" cy="430887"/>
              <a:chOff x="3325126" y="6276563"/>
              <a:chExt cx="1171537" cy="430887"/>
            </a:xfrm>
          </p:grpSpPr>
          <p:sp>
            <p:nvSpPr>
              <p:cNvPr id="15" name="TextovéPole 14">
                <a:hlinkClick r:id="rId15"/>
                <a:extLst>
                  <a:ext uri="{FF2B5EF4-FFF2-40B4-BE49-F238E27FC236}">
                    <a16:creationId xmlns:a16="http://schemas.microsoft.com/office/drawing/2014/main" id="{529C97CC-6837-4D50-9AD6-5B68315D1642}"/>
                  </a:ext>
                </a:extLst>
              </p:cNvPr>
              <p:cNvSpPr txBox="1"/>
              <p:nvPr/>
            </p:nvSpPr>
            <p:spPr>
              <a:xfrm>
                <a:off x="3680938" y="6276563"/>
                <a:ext cx="815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UŽITNÉ</a:t>
                </a:r>
              </a:p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VZORY</a:t>
                </a:r>
              </a:p>
            </p:txBody>
          </p:sp>
          <p:pic>
            <p:nvPicPr>
              <p:cNvPr id="16" name="Grafický objekt 15">
                <a:hlinkClick r:id="rId15"/>
                <a:extLst>
                  <a:ext uri="{FF2B5EF4-FFF2-40B4-BE49-F238E27FC236}">
                    <a16:creationId xmlns:a16="http://schemas.microsoft.com/office/drawing/2014/main" id="{BAB93AF8-A674-4691-80D0-0CB3F3C89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325126" y="6289194"/>
                <a:ext cx="384578" cy="384578"/>
              </a:xfrm>
              <a:prstGeom prst="rect">
                <a:avLst/>
              </a:prstGeom>
            </p:spPr>
          </p:pic>
        </p:grpSp>
      </p:grpSp>
      <p:sp>
        <p:nvSpPr>
          <p:cNvPr id="25" name="Zástupný symbol pro číslo snímku 19">
            <a:extLst>
              <a:ext uri="{FF2B5EF4-FFF2-40B4-BE49-F238E27FC236}">
                <a16:creationId xmlns:a16="http://schemas.microsoft.com/office/drawing/2014/main" id="{C178AAEE-A8BD-483E-A6BF-0F6B2CC9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010" y="6313401"/>
            <a:ext cx="2743200" cy="365125"/>
          </a:xfrm>
        </p:spPr>
        <p:txBody>
          <a:bodyPr/>
          <a:lstStyle/>
          <a:p>
            <a:fld id="{43165BDC-97E7-4238-BE70-8D1EC4337856}" type="slidenum">
              <a:rPr lang="cs-CZ" b="1" smtClean="0">
                <a:solidFill>
                  <a:srgbClr val="3B3B3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fld>
            <a:endParaRPr lang="cs-CZ" b="1" dirty="0">
              <a:solidFill>
                <a:srgbClr val="3B3B3B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5F544E35-7AD3-470A-A276-D4C7746DA283}"/>
              </a:ext>
            </a:extLst>
          </p:cNvPr>
          <p:cNvSpPr txBox="1">
            <a:spLocks/>
          </p:cNvSpPr>
          <p:nvPr/>
        </p:nvSpPr>
        <p:spPr>
          <a:xfrm>
            <a:off x="-1" y="1122363"/>
            <a:ext cx="1219199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3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Jak je to s patenty v České republice?</a:t>
            </a:r>
          </a:p>
          <a:p>
            <a:pPr algn="ctr"/>
            <a:endParaRPr lang="cs-CZ" sz="43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Podnadpis 2">
            <a:hlinkClick r:id="rId18"/>
            <a:extLst>
              <a:ext uri="{FF2B5EF4-FFF2-40B4-BE49-F238E27FC236}">
                <a16:creationId xmlns:a16="http://schemas.microsoft.com/office/drawing/2014/main" id="{E1E6418A-466A-4331-89A5-5BA4C61E143A}"/>
              </a:ext>
            </a:extLst>
          </p:cNvPr>
          <p:cNvSpPr txBox="1">
            <a:spLocks/>
          </p:cNvSpPr>
          <p:nvPr/>
        </p:nvSpPr>
        <p:spPr>
          <a:xfrm>
            <a:off x="8503988" y="6320280"/>
            <a:ext cx="1423363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upv.gov.cz</a:t>
            </a:r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Podnadpis 2">
            <a:extLst>
              <a:ext uri="{FF2B5EF4-FFF2-40B4-BE49-F238E27FC236}">
                <a16:creationId xmlns:a16="http://schemas.microsoft.com/office/drawing/2014/main" id="{5EAB70A9-B09B-4F8B-BEF2-F57AAB538B57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122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Josef Kratochvíl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Úřad průmyslového vlastnictví</a:t>
            </a:r>
          </a:p>
          <a:p>
            <a:pPr marL="0" indent="0" algn="ctr">
              <a:buNone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9. 4. 2024</a:t>
            </a:r>
          </a:p>
        </p:txBody>
      </p:sp>
      <p:sp>
        <p:nvSpPr>
          <p:cNvPr id="34" name="Grafický objekt 12">
            <a:hlinkClick r:id="rId19"/>
            <a:extLst>
              <a:ext uri="{FF2B5EF4-FFF2-40B4-BE49-F238E27FC236}">
                <a16:creationId xmlns:a16="http://schemas.microsoft.com/office/drawing/2014/main" id="{CF4E77C2-37B7-4C23-9A71-A5FBCF716CFB}"/>
              </a:ext>
            </a:extLst>
          </p:cNvPr>
          <p:cNvSpPr/>
          <p:nvPr/>
        </p:nvSpPr>
        <p:spPr>
          <a:xfrm>
            <a:off x="11113976" y="6372933"/>
            <a:ext cx="351618" cy="243698"/>
          </a:xfrm>
          <a:custGeom>
            <a:avLst/>
            <a:gdLst>
              <a:gd name="connsiteX0" fmla="*/ 351619 w 351618"/>
              <a:gd name="connsiteY0" fmla="*/ 75723 h 243698"/>
              <a:gd name="connsiteX1" fmla="*/ 274994 w 351618"/>
              <a:gd name="connsiteY1" fmla="*/ 0 h 243698"/>
              <a:gd name="connsiteX2" fmla="*/ 76625 w 351618"/>
              <a:gd name="connsiteY2" fmla="*/ 0 h 243698"/>
              <a:gd name="connsiteX3" fmla="*/ 0 w 351618"/>
              <a:gd name="connsiteY3" fmla="*/ 75723 h 243698"/>
              <a:gd name="connsiteX4" fmla="*/ 0 w 351618"/>
              <a:gd name="connsiteY4" fmla="*/ 167975 h 243698"/>
              <a:gd name="connsiteX5" fmla="*/ 76625 w 351618"/>
              <a:gd name="connsiteY5" fmla="*/ 243698 h 243698"/>
              <a:gd name="connsiteX6" fmla="*/ 274994 w 351618"/>
              <a:gd name="connsiteY6" fmla="*/ 243698 h 243698"/>
              <a:gd name="connsiteX7" fmla="*/ 351619 w 351618"/>
              <a:gd name="connsiteY7" fmla="*/ 167975 h 243698"/>
              <a:gd name="connsiteX8" fmla="*/ 226374 w 351618"/>
              <a:gd name="connsiteY8" fmla="*/ 126462 h 243698"/>
              <a:gd name="connsiteX9" fmla="*/ 147416 w 351618"/>
              <a:gd name="connsiteY9" fmla="*/ 169512 h 243698"/>
              <a:gd name="connsiteX10" fmla="*/ 140803 w 351618"/>
              <a:gd name="connsiteY10" fmla="*/ 164900 h 243698"/>
              <a:gd name="connsiteX11" fmla="*/ 140803 w 351618"/>
              <a:gd name="connsiteY11" fmla="*/ 76876 h 243698"/>
              <a:gd name="connsiteX12" fmla="*/ 147416 w 351618"/>
              <a:gd name="connsiteY12" fmla="*/ 72264 h 243698"/>
              <a:gd name="connsiteX13" fmla="*/ 227153 w 351618"/>
              <a:gd name="connsiteY13" fmla="*/ 117237 h 243698"/>
              <a:gd name="connsiteX14" fmla="*/ 226374 w 351618"/>
              <a:gd name="connsiteY14" fmla="*/ 126462 h 2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1618" h="243698">
                <a:moveTo>
                  <a:pt x="351619" y="75723"/>
                </a:moveTo>
                <a:cubicBezTo>
                  <a:pt x="351619" y="33826"/>
                  <a:pt x="317390" y="0"/>
                  <a:pt x="274994" y="0"/>
                </a:cubicBezTo>
                <a:lnTo>
                  <a:pt x="76625" y="0"/>
                </a:lnTo>
                <a:cubicBezTo>
                  <a:pt x="34228" y="0"/>
                  <a:pt x="0" y="33826"/>
                  <a:pt x="0" y="75723"/>
                </a:cubicBezTo>
                <a:lnTo>
                  <a:pt x="0" y="167975"/>
                </a:lnTo>
                <a:cubicBezTo>
                  <a:pt x="0" y="209873"/>
                  <a:pt x="34228" y="243698"/>
                  <a:pt x="76625" y="243698"/>
                </a:cubicBezTo>
                <a:lnTo>
                  <a:pt x="274994" y="243698"/>
                </a:lnTo>
                <a:cubicBezTo>
                  <a:pt x="317390" y="243698"/>
                  <a:pt x="351619" y="209873"/>
                  <a:pt x="351619" y="167975"/>
                </a:cubicBezTo>
                <a:close/>
                <a:moveTo>
                  <a:pt x="226374" y="126462"/>
                </a:moveTo>
                <a:lnTo>
                  <a:pt x="147416" y="169512"/>
                </a:lnTo>
                <a:cubicBezTo>
                  <a:pt x="143915" y="171434"/>
                  <a:pt x="140803" y="168744"/>
                  <a:pt x="140803" y="164900"/>
                </a:cubicBezTo>
                <a:lnTo>
                  <a:pt x="140803" y="76876"/>
                </a:lnTo>
                <a:cubicBezTo>
                  <a:pt x="140803" y="73033"/>
                  <a:pt x="143915" y="70342"/>
                  <a:pt x="147416" y="72264"/>
                </a:cubicBezTo>
                <a:lnTo>
                  <a:pt x="227153" y="117237"/>
                </a:lnTo>
                <a:cubicBezTo>
                  <a:pt x="230653" y="119543"/>
                  <a:pt x="229875" y="124540"/>
                  <a:pt x="226374" y="126462"/>
                </a:cubicBezTo>
                <a:close/>
              </a:path>
            </a:pathLst>
          </a:custGeom>
          <a:solidFill>
            <a:schemeClr val="bg1"/>
          </a:solidFill>
          <a:ln w="388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" name="Grafický objekt 18">
            <a:hlinkClick r:id="rId20"/>
            <a:extLst>
              <a:ext uri="{FF2B5EF4-FFF2-40B4-BE49-F238E27FC236}">
                <a16:creationId xmlns:a16="http://schemas.microsoft.com/office/drawing/2014/main" id="{EF4A66EA-C1AD-46CC-B50D-6FDFF579CEF7}"/>
              </a:ext>
            </a:extLst>
          </p:cNvPr>
          <p:cNvSpPr/>
          <p:nvPr/>
        </p:nvSpPr>
        <p:spPr>
          <a:xfrm>
            <a:off x="10732527" y="6372931"/>
            <a:ext cx="245479" cy="245105"/>
          </a:xfrm>
          <a:custGeom>
            <a:avLst/>
            <a:gdLst>
              <a:gd name="connsiteX0" fmla="*/ 12189 w 245479"/>
              <a:gd name="connsiteY0" fmla="*/ 244384 h 245105"/>
              <a:gd name="connsiteX1" fmla="*/ 4210 w 245479"/>
              <a:gd name="connsiteY1" fmla="*/ 239182 h 245105"/>
              <a:gd name="connsiteX2" fmla="*/ 1317 w 245479"/>
              <a:gd name="connsiteY2" fmla="*/ 234506 h 245105"/>
              <a:gd name="connsiteX3" fmla="*/ -115 w 245479"/>
              <a:gd name="connsiteY3" fmla="*/ 231496 h 245105"/>
              <a:gd name="connsiteX4" fmla="*/ -115 w 245479"/>
              <a:gd name="connsiteY4" fmla="*/ 122303 h 245105"/>
              <a:gd name="connsiteX5" fmla="*/ -115 w 245479"/>
              <a:gd name="connsiteY5" fmla="*/ 13109 h 245105"/>
              <a:gd name="connsiteX6" fmla="*/ 1624 w 245479"/>
              <a:gd name="connsiteY6" fmla="*/ 9602 h 245105"/>
              <a:gd name="connsiteX7" fmla="*/ 10172 w 245479"/>
              <a:gd name="connsiteY7" fmla="*/ 1084 h 245105"/>
              <a:gd name="connsiteX8" fmla="*/ 12758 w 245479"/>
              <a:gd name="connsiteY8" fmla="*/ -173 h 245105"/>
              <a:gd name="connsiteX9" fmla="*/ 122625 w 245479"/>
              <a:gd name="connsiteY9" fmla="*/ -173 h 245105"/>
              <a:gd name="connsiteX10" fmla="*/ 232492 w 245479"/>
              <a:gd name="connsiteY10" fmla="*/ -173 h 245105"/>
              <a:gd name="connsiteX11" fmla="*/ 235078 w 245479"/>
              <a:gd name="connsiteY11" fmla="*/ 1084 h 245105"/>
              <a:gd name="connsiteX12" fmla="*/ 243626 w 245479"/>
              <a:gd name="connsiteY12" fmla="*/ 9602 h 245105"/>
              <a:gd name="connsiteX13" fmla="*/ 245365 w 245479"/>
              <a:gd name="connsiteY13" fmla="*/ 13109 h 245105"/>
              <a:gd name="connsiteX14" fmla="*/ 245365 w 245479"/>
              <a:gd name="connsiteY14" fmla="*/ 122317 h 245105"/>
              <a:gd name="connsiteX15" fmla="*/ 245365 w 245479"/>
              <a:gd name="connsiteY15" fmla="*/ 231540 h 245105"/>
              <a:gd name="connsiteX16" fmla="*/ 243626 w 245479"/>
              <a:gd name="connsiteY16" fmla="*/ 235047 h 245105"/>
              <a:gd name="connsiteX17" fmla="*/ 235078 w 245479"/>
              <a:gd name="connsiteY17" fmla="*/ 243551 h 245105"/>
              <a:gd name="connsiteX18" fmla="*/ 232492 w 245479"/>
              <a:gd name="connsiteY18" fmla="*/ 244822 h 245105"/>
              <a:gd name="connsiteX19" fmla="*/ 123312 w 245479"/>
              <a:gd name="connsiteY19" fmla="*/ 244910 h 245105"/>
              <a:gd name="connsiteX20" fmla="*/ 12189 w 245479"/>
              <a:gd name="connsiteY20" fmla="*/ 244384 h 245105"/>
              <a:gd name="connsiteX21" fmla="*/ 72755 w 245479"/>
              <a:gd name="connsiteY21" fmla="*/ 150357 h 245105"/>
              <a:gd name="connsiteX22" fmla="*/ 72755 w 245479"/>
              <a:gd name="connsiteY22" fmla="*/ 91530 h 245105"/>
              <a:gd name="connsiteX23" fmla="*/ 54358 w 245479"/>
              <a:gd name="connsiteY23" fmla="*/ 91530 h 245105"/>
              <a:gd name="connsiteX24" fmla="*/ 35977 w 245479"/>
              <a:gd name="connsiteY24" fmla="*/ 91530 h 245105"/>
              <a:gd name="connsiteX25" fmla="*/ 35977 w 245479"/>
              <a:gd name="connsiteY25" fmla="*/ 150357 h 245105"/>
              <a:gd name="connsiteX26" fmla="*/ 35977 w 245479"/>
              <a:gd name="connsiteY26" fmla="*/ 209199 h 245105"/>
              <a:gd name="connsiteX27" fmla="*/ 54358 w 245479"/>
              <a:gd name="connsiteY27" fmla="*/ 209199 h 245105"/>
              <a:gd name="connsiteX28" fmla="*/ 72755 w 245479"/>
              <a:gd name="connsiteY28" fmla="*/ 209199 h 245105"/>
              <a:gd name="connsiteX29" fmla="*/ 132167 w 245479"/>
              <a:gd name="connsiteY29" fmla="*/ 175066 h 245105"/>
              <a:gd name="connsiteX30" fmla="*/ 135498 w 245479"/>
              <a:gd name="connsiteY30" fmla="*/ 131216 h 245105"/>
              <a:gd name="connsiteX31" fmla="*/ 144996 w 245479"/>
              <a:gd name="connsiteY31" fmla="*/ 122273 h 245105"/>
              <a:gd name="connsiteX32" fmla="*/ 153661 w 245479"/>
              <a:gd name="connsiteY32" fmla="*/ 121178 h 245105"/>
              <a:gd name="connsiteX33" fmla="*/ 162530 w 245479"/>
              <a:gd name="connsiteY33" fmla="*/ 122712 h 245105"/>
              <a:gd name="connsiteX34" fmla="*/ 171838 w 245479"/>
              <a:gd name="connsiteY34" fmla="*/ 137499 h 245105"/>
              <a:gd name="connsiteX35" fmla="*/ 172481 w 245479"/>
              <a:gd name="connsiteY35" fmla="*/ 175066 h 245105"/>
              <a:gd name="connsiteX36" fmla="*/ 172496 w 245479"/>
              <a:gd name="connsiteY36" fmla="*/ 209199 h 245105"/>
              <a:gd name="connsiteX37" fmla="*/ 190907 w 245479"/>
              <a:gd name="connsiteY37" fmla="*/ 209199 h 245105"/>
              <a:gd name="connsiteX38" fmla="*/ 209332 w 245479"/>
              <a:gd name="connsiteY38" fmla="*/ 209199 h 245105"/>
              <a:gd name="connsiteX39" fmla="*/ 209142 w 245479"/>
              <a:gd name="connsiteY39" fmla="*/ 168870 h 245105"/>
              <a:gd name="connsiteX40" fmla="*/ 207973 w 245479"/>
              <a:gd name="connsiteY40" fmla="*/ 123311 h 245105"/>
              <a:gd name="connsiteX41" fmla="*/ 196854 w 245479"/>
              <a:gd name="connsiteY41" fmla="*/ 99318 h 245105"/>
              <a:gd name="connsiteX42" fmla="*/ 170903 w 245479"/>
              <a:gd name="connsiteY42" fmla="*/ 88725 h 245105"/>
              <a:gd name="connsiteX43" fmla="*/ 141007 w 245479"/>
              <a:gd name="connsiteY43" fmla="*/ 96148 h 245105"/>
              <a:gd name="connsiteX44" fmla="*/ 132079 w 245479"/>
              <a:gd name="connsiteY44" fmla="*/ 105572 h 245105"/>
              <a:gd name="connsiteX45" fmla="*/ 130662 w 245479"/>
              <a:gd name="connsiteY45" fmla="*/ 107793 h 245105"/>
              <a:gd name="connsiteX46" fmla="*/ 130662 w 245479"/>
              <a:gd name="connsiteY46" fmla="*/ 99655 h 245105"/>
              <a:gd name="connsiteX47" fmla="*/ 130662 w 245479"/>
              <a:gd name="connsiteY47" fmla="*/ 91530 h 245105"/>
              <a:gd name="connsiteX48" fmla="*/ 112967 w 245479"/>
              <a:gd name="connsiteY48" fmla="*/ 91530 h 245105"/>
              <a:gd name="connsiteX49" fmla="*/ 95272 w 245479"/>
              <a:gd name="connsiteY49" fmla="*/ 91530 h 245105"/>
              <a:gd name="connsiteX50" fmla="*/ 95272 w 245479"/>
              <a:gd name="connsiteY50" fmla="*/ 150357 h 245105"/>
              <a:gd name="connsiteX51" fmla="*/ 95272 w 245479"/>
              <a:gd name="connsiteY51" fmla="*/ 209199 h 245105"/>
              <a:gd name="connsiteX52" fmla="*/ 113639 w 245479"/>
              <a:gd name="connsiteY52" fmla="*/ 209199 h 245105"/>
              <a:gd name="connsiteX53" fmla="*/ 131991 w 245479"/>
              <a:gd name="connsiteY53" fmla="*/ 209199 h 245105"/>
              <a:gd name="connsiteX54" fmla="*/ 60759 w 245479"/>
              <a:gd name="connsiteY54" fmla="*/ 74566 h 245105"/>
              <a:gd name="connsiteX55" fmla="*/ 69306 w 245479"/>
              <a:gd name="connsiteY55" fmla="*/ 39352 h 245105"/>
              <a:gd name="connsiteX56" fmla="*/ 54358 w 245479"/>
              <a:gd name="connsiteY56" fmla="*/ 33171 h 245105"/>
              <a:gd name="connsiteX57" fmla="*/ 33215 w 245479"/>
              <a:gd name="connsiteY57" fmla="*/ 54256 h 245105"/>
              <a:gd name="connsiteX58" fmla="*/ 47812 w 245479"/>
              <a:gd name="connsiteY58" fmla="*/ 74551 h 245105"/>
              <a:gd name="connsiteX59" fmla="*/ 60759 w 245479"/>
              <a:gd name="connsiteY59" fmla="*/ 74566 h 24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45479" h="245105">
                <a:moveTo>
                  <a:pt x="12189" y="244384"/>
                </a:moveTo>
                <a:cubicBezTo>
                  <a:pt x="9602" y="243580"/>
                  <a:pt x="6008" y="241228"/>
                  <a:pt x="4210" y="239182"/>
                </a:cubicBezTo>
                <a:cubicBezTo>
                  <a:pt x="3407" y="238262"/>
                  <a:pt x="2106" y="236158"/>
                  <a:pt x="1317" y="234506"/>
                </a:cubicBezTo>
                <a:lnTo>
                  <a:pt x="-115" y="231496"/>
                </a:lnTo>
                <a:lnTo>
                  <a:pt x="-115" y="122303"/>
                </a:lnTo>
                <a:lnTo>
                  <a:pt x="-115" y="13109"/>
                </a:lnTo>
                <a:lnTo>
                  <a:pt x="1624" y="9602"/>
                </a:lnTo>
                <a:cubicBezTo>
                  <a:pt x="3597" y="5598"/>
                  <a:pt x="6139" y="3071"/>
                  <a:pt x="10172" y="1084"/>
                </a:cubicBezTo>
                <a:lnTo>
                  <a:pt x="12758" y="-173"/>
                </a:lnTo>
                <a:lnTo>
                  <a:pt x="122625" y="-173"/>
                </a:lnTo>
                <a:lnTo>
                  <a:pt x="232492" y="-173"/>
                </a:lnTo>
                <a:lnTo>
                  <a:pt x="235078" y="1084"/>
                </a:lnTo>
                <a:cubicBezTo>
                  <a:pt x="239111" y="3071"/>
                  <a:pt x="241654" y="5598"/>
                  <a:pt x="243626" y="9602"/>
                </a:cubicBezTo>
                <a:lnTo>
                  <a:pt x="245365" y="13109"/>
                </a:lnTo>
                <a:lnTo>
                  <a:pt x="245365" y="122317"/>
                </a:lnTo>
                <a:lnTo>
                  <a:pt x="245365" y="231540"/>
                </a:lnTo>
                <a:lnTo>
                  <a:pt x="243626" y="235047"/>
                </a:lnTo>
                <a:cubicBezTo>
                  <a:pt x="241654" y="239051"/>
                  <a:pt x="239111" y="241579"/>
                  <a:pt x="235078" y="243551"/>
                </a:cubicBezTo>
                <a:lnTo>
                  <a:pt x="232492" y="244822"/>
                </a:lnTo>
                <a:lnTo>
                  <a:pt x="123312" y="244910"/>
                </a:lnTo>
                <a:cubicBezTo>
                  <a:pt x="33537" y="244983"/>
                  <a:pt x="13796" y="244895"/>
                  <a:pt x="12189" y="244384"/>
                </a:cubicBezTo>
                <a:close/>
                <a:moveTo>
                  <a:pt x="72755" y="150357"/>
                </a:moveTo>
                <a:lnTo>
                  <a:pt x="72755" y="91530"/>
                </a:lnTo>
                <a:lnTo>
                  <a:pt x="54358" y="91530"/>
                </a:lnTo>
                <a:lnTo>
                  <a:pt x="35977" y="91530"/>
                </a:lnTo>
                <a:lnTo>
                  <a:pt x="35977" y="150357"/>
                </a:lnTo>
                <a:lnTo>
                  <a:pt x="35977" y="209199"/>
                </a:lnTo>
                <a:lnTo>
                  <a:pt x="54358" y="209199"/>
                </a:lnTo>
                <a:lnTo>
                  <a:pt x="72755" y="209199"/>
                </a:lnTo>
                <a:close/>
                <a:moveTo>
                  <a:pt x="132167" y="175066"/>
                </a:moveTo>
                <a:cubicBezTo>
                  <a:pt x="132357" y="137134"/>
                  <a:pt x="132313" y="137660"/>
                  <a:pt x="135498" y="131216"/>
                </a:cubicBezTo>
                <a:cubicBezTo>
                  <a:pt x="137573" y="126993"/>
                  <a:pt x="140949" y="123808"/>
                  <a:pt x="144996" y="122273"/>
                </a:cubicBezTo>
                <a:cubicBezTo>
                  <a:pt x="147509" y="121324"/>
                  <a:pt x="148693" y="121178"/>
                  <a:pt x="153661" y="121178"/>
                </a:cubicBezTo>
                <a:cubicBezTo>
                  <a:pt x="159257" y="121178"/>
                  <a:pt x="159506" y="121221"/>
                  <a:pt x="162530" y="122712"/>
                </a:cubicBezTo>
                <a:cubicBezTo>
                  <a:pt x="167644" y="125225"/>
                  <a:pt x="170421" y="129623"/>
                  <a:pt x="171838" y="137499"/>
                </a:cubicBezTo>
                <a:cubicBezTo>
                  <a:pt x="172335" y="140187"/>
                  <a:pt x="172466" y="148341"/>
                  <a:pt x="172481" y="175066"/>
                </a:cubicBezTo>
                <a:lnTo>
                  <a:pt x="172496" y="209199"/>
                </a:lnTo>
                <a:lnTo>
                  <a:pt x="190907" y="209199"/>
                </a:lnTo>
                <a:lnTo>
                  <a:pt x="209332" y="209199"/>
                </a:lnTo>
                <a:lnTo>
                  <a:pt x="209142" y="168870"/>
                </a:lnTo>
                <a:cubicBezTo>
                  <a:pt x="208967" y="129872"/>
                  <a:pt x="208923" y="128352"/>
                  <a:pt x="207973" y="123311"/>
                </a:cubicBezTo>
                <a:cubicBezTo>
                  <a:pt x="205796" y="111884"/>
                  <a:pt x="202713" y="105236"/>
                  <a:pt x="196854" y="99318"/>
                </a:cubicBezTo>
                <a:cubicBezTo>
                  <a:pt x="190380" y="92772"/>
                  <a:pt x="182987" y="89762"/>
                  <a:pt x="170903" y="88725"/>
                </a:cubicBezTo>
                <a:cubicBezTo>
                  <a:pt x="158468" y="87673"/>
                  <a:pt x="149555" y="89879"/>
                  <a:pt x="141007" y="96148"/>
                </a:cubicBezTo>
                <a:cubicBezTo>
                  <a:pt x="138055" y="98310"/>
                  <a:pt x="133891" y="102708"/>
                  <a:pt x="132079" y="105572"/>
                </a:cubicBezTo>
                <a:lnTo>
                  <a:pt x="130662" y="107793"/>
                </a:lnTo>
                <a:lnTo>
                  <a:pt x="130662" y="99655"/>
                </a:lnTo>
                <a:lnTo>
                  <a:pt x="130662" y="91530"/>
                </a:lnTo>
                <a:lnTo>
                  <a:pt x="112967" y="91530"/>
                </a:lnTo>
                <a:lnTo>
                  <a:pt x="95272" y="91530"/>
                </a:lnTo>
                <a:lnTo>
                  <a:pt x="95272" y="150357"/>
                </a:lnTo>
                <a:lnTo>
                  <a:pt x="95272" y="209199"/>
                </a:lnTo>
                <a:lnTo>
                  <a:pt x="113639" y="209199"/>
                </a:lnTo>
                <a:lnTo>
                  <a:pt x="131991" y="209199"/>
                </a:lnTo>
                <a:close/>
                <a:moveTo>
                  <a:pt x="60759" y="74566"/>
                </a:moveTo>
                <a:cubicBezTo>
                  <a:pt x="75911" y="69846"/>
                  <a:pt x="80572" y="50632"/>
                  <a:pt x="69306" y="39352"/>
                </a:cubicBezTo>
                <a:cubicBezTo>
                  <a:pt x="65054" y="35114"/>
                  <a:pt x="60364" y="33171"/>
                  <a:pt x="54358" y="33171"/>
                </a:cubicBezTo>
                <a:cubicBezTo>
                  <a:pt x="42377" y="33171"/>
                  <a:pt x="33215" y="42303"/>
                  <a:pt x="33215" y="54256"/>
                </a:cubicBezTo>
                <a:cubicBezTo>
                  <a:pt x="33215" y="63709"/>
                  <a:pt x="38972" y="71717"/>
                  <a:pt x="47812" y="74551"/>
                </a:cubicBezTo>
                <a:cubicBezTo>
                  <a:pt x="51407" y="75691"/>
                  <a:pt x="57120" y="75706"/>
                  <a:pt x="60759" y="74566"/>
                </a:cubicBezTo>
                <a:close/>
              </a:path>
            </a:pathLst>
          </a:custGeom>
          <a:solidFill>
            <a:srgbClr val="FFFFFF"/>
          </a:solidFill>
          <a:ln w="3854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" name="Grafický objekt 10">
            <a:hlinkClick r:id="rId21"/>
            <a:extLst>
              <a:ext uri="{FF2B5EF4-FFF2-40B4-BE49-F238E27FC236}">
                <a16:creationId xmlns:a16="http://schemas.microsoft.com/office/drawing/2014/main" id="{76749E3B-2827-451C-89BE-4F0228EC546F}"/>
              </a:ext>
            </a:extLst>
          </p:cNvPr>
          <p:cNvSpPr/>
          <p:nvPr/>
        </p:nvSpPr>
        <p:spPr>
          <a:xfrm>
            <a:off x="10293711" y="6372931"/>
            <a:ext cx="300597" cy="243698"/>
          </a:xfrm>
          <a:custGeom>
            <a:avLst/>
            <a:gdLst>
              <a:gd name="connsiteX0" fmla="*/ 94532 w 300597"/>
              <a:gd name="connsiteY0" fmla="*/ 243698 h 243698"/>
              <a:gd name="connsiteX1" fmla="*/ 270009 w 300597"/>
              <a:gd name="connsiteY1" fmla="*/ 68618 h 243698"/>
              <a:gd name="connsiteX2" fmla="*/ 269829 w 300597"/>
              <a:gd name="connsiteY2" fmla="*/ 60665 h 243698"/>
              <a:gd name="connsiteX3" fmla="*/ 300598 w 300597"/>
              <a:gd name="connsiteY3" fmla="*/ 28814 h 243698"/>
              <a:gd name="connsiteX4" fmla="*/ 265175 w 300597"/>
              <a:gd name="connsiteY4" fmla="*/ 38495 h 243698"/>
              <a:gd name="connsiteX5" fmla="*/ 292288 w 300597"/>
              <a:gd name="connsiteY5" fmla="*/ 4460 h 243698"/>
              <a:gd name="connsiteX6" fmla="*/ 253126 w 300597"/>
              <a:gd name="connsiteY6" fmla="*/ 19396 h 243698"/>
              <a:gd name="connsiteX7" fmla="*/ 208160 w 300597"/>
              <a:gd name="connsiteY7" fmla="*/ 0 h 243698"/>
              <a:gd name="connsiteX8" fmla="*/ 146428 w 300597"/>
              <a:gd name="connsiteY8" fmla="*/ 61591 h 243698"/>
              <a:gd name="connsiteX9" fmla="*/ 148027 w 300597"/>
              <a:gd name="connsiteY9" fmla="*/ 75517 h 243698"/>
              <a:gd name="connsiteX10" fmla="*/ 20921 w 300597"/>
              <a:gd name="connsiteY10" fmla="*/ 11226 h 243698"/>
              <a:gd name="connsiteX11" fmla="*/ 40015 w 300597"/>
              <a:gd name="connsiteY11" fmla="*/ 93367 h 243698"/>
              <a:gd name="connsiteX12" fmla="*/ 12024 w 300597"/>
              <a:gd name="connsiteY12" fmla="*/ 85666 h 243698"/>
              <a:gd name="connsiteX13" fmla="*/ 12024 w 300597"/>
              <a:gd name="connsiteY13" fmla="*/ 86445 h 243698"/>
              <a:gd name="connsiteX14" fmla="*/ 61502 w 300597"/>
              <a:gd name="connsiteY14" fmla="*/ 146765 h 243698"/>
              <a:gd name="connsiteX15" fmla="*/ 33655 w 300597"/>
              <a:gd name="connsiteY15" fmla="*/ 147821 h 243698"/>
              <a:gd name="connsiteX16" fmla="*/ 91273 w 300597"/>
              <a:gd name="connsiteY16" fmla="*/ 190552 h 243698"/>
              <a:gd name="connsiteX17" fmla="*/ 14681 w 300597"/>
              <a:gd name="connsiteY17" fmla="*/ 216946 h 243698"/>
              <a:gd name="connsiteX18" fmla="*/ 0 w 300597"/>
              <a:gd name="connsiteY18" fmla="*/ 216058 h 243698"/>
              <a:gd name="connsiteX19" fmla="*/ 94532 w 300597"/>
              <a:gd name="connsiteY19" fmla="*/ 243650 h 2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0597" h="243698">
                <a:moveTo>
                  <a:pt x="94532" y="243698"/>
                </a:moveTo>
                <a:cubicBezTo>
                  <a:pt x="207966" y="243698"/>
                  <a:pt x="270009" y="149932"/>
                  <a:pt x="270009" y="68618"/>
                </a:cubicBezTo>
                <a:cubicBezTo>
                  <a:pt x="270009" y="65956"/>
                  <a:pt x="270009" y="63304"/>
                  <a:pt x="269829" y="60665"/>
                </a:cubicBezTo>
                <a:cubicBezTo>
                  <a:pt x="281898" y="51954"/>
                  <a:pt x="292317" y="41169"/>
                  <a:pt x="300598" y="28814"/>
                </a:cubicBezTo>
                <a:cubicBezTo>
                  <a:pt x="289341" y="33790"/>
                  <a:pt x="277400" y="37053"/>
                  <a:pt x="265175" y="38495"/>
                </a:cubicBezTo>
                <a:cubicBezTo>
                  <a:pt x="278047" y="30807"/>
                  <a:pt x="287685" y="18706"/>
                  <a:pt x="292288" y="4460"/>
                </a:cubicBezTo>
                <a:cubicBezTo>
                  <a:pt x="280183" y="11627"/>
                  <a:pt x="266937" y="16679"/>
                  <a:pt x="253126" y="19396"/>
                </a:cubicBezTo>
                <a:cubicBezTo>
                  <a:pt x="241465" y="7024"/>
                  <a:pt x="225179" y="0"/>
                  <a:pt x="208160" y="0"/>
                </a:cubicBezTo>
                <a:cubicBezTo>
                  <a:pt x="174294" y="0"/>
                  <a:pt x="146428" y="27803"/>
                  <a:pt x="146428" y="61591"/>
                </a:cubicBezTo>
                <a:cubicBezTo>
                  <a:pt x="146428" y="66278"/>
                  <a:pt x="146965" y="70951"/>
                  <a:pt x="148027" y="75517"/>
                </a:cubicBezTo>
                <a:cubicBezTo>
                  <a:pt x="98464" y="73038"/>
                  <a:pt x="52222" y="49648"/>
                  <a:pt x="20921" y="11226"/>
                </a:cubicBezTo>
                <a:cubicBezTo>
                  <a:pt x="4645" y="39183"/>
                  <a:pt x="13067" y="75413"/>
                  <a:pt x="40015" y="93367"/>
                </a:cubicBezTo>
                <a:cubicBezTo>
                  <a:pt x="30202" y="93078"/>
                  <a:pt x="20599" y="90436"/>
                  <a:pt x="12024" y="85666"/>
                </a:cubicBezTo>
                <a:lnTo>
                  <a:pt x="12024" y="86445"/>
                </a:lnTo>
                <a:cubicBezTo>
                  <a:pt x="12033" y="115625"/>
                  <a:pt x="32835" y="140988"/>
                  <a:pt x="61502" y="146765"/>
                </a:cubicBezTo>
                <a:cubicBezTo>
                  <a:pt x="52423" y="149235"/>
                  <a:pt x="42895" y="149597"/>
                  <a:pt x="33655" y="147821"/>
                </a:cubicBezTo>
                <a:cubicBezTo>
                  <a:pt x="41714" y="172825"/>
                  <a:pt x="64954" y="190060"/>
                  <a:pt x="91273" y="190552"/>
                </a:cubicBezTo>
                <a:cubicBezTo>
                  <a:pt x="69439" y="207673"/>
                  <a:pt x="42452" y="216974"/>
                  <a:pt x="14681" y="216946"/>
                </a:cubicBezTo>
                <a:cubicBezTo>
                  <a:pt x="9774" y="216937"/>
                  <a:pt x="4872" y="216639"/>
                  <a:pt x="0" y="216058"/>
                </a:cubicBezTo>
                <a:cubicBezTo>
                  <a:pt x="28201" y="234115"/>
                  <a:pt x="61024" y="243695"/>
                  <a:pt x="94532" y="243650"/>
                </a:cubicBezTo>
              </a:path>
            </a:pathLst>
          </a:custGeom>
          <a:solidFill>
            <a:schemeClr val="bg1"/>
          </a:solidFill>
          <a:ln w="585" cap="flat">
            <a:noFill/>
            <a:prstDash val="solid"/>
            <a:round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" name="Grafický objekt 8">
            <a:hlinkClick r:id="rId22"/>
            <a:extLst>
              <a:ext uri="{FF2B5EF4-FFF2-40B4-BE49-F238E27FC236}">
                <a16:creationId xmlns:a16="http://schemas.microsoft.com/office/drawing/2014/main" id="{6EC502A3-9FB1-4465-BE6E-195C2C2E9219}"/>
              </a:ext>
            </a:extLst>
          </p:cNvPr>
          <p:cNvSpPr/>
          <p:nvPr/>
        </p:nvSpPr>
        <p:spPr>
          <a:xfrm>
            <a:off x="10011699" y="6372933"/>
            <a:ext cx="148370" cy="243696"/>
          </a:xfrm>
          <a:custGeom>
            <a:avLst/>
            <a:gdLst>
              <a:gd name="connsiteX0" fmla="*/ 93708 w 148370"/>
              <a:gd name="connsiteY0" fmla="*/ 243696 h 243696"/>
              <a:gd name="connsiteX1" fmla="*/ 93708 w 148370"/>
              <a:gd name="connsiteY1" fmla="*/ 137079 h 243696"/>
              <a:gd name="connsiteX2" fmla="*/ 140561 w 148370"/>
              <a:gd name="connsiteY2" fmla="*/ 137079 h 243696"/>
              <a:gd name="connsiteX3" fmla="*/ 148370 w 148370"/>
              <a:gd name="connsiteY3" fmla="*/ 91386 h 243696"/>
              <a:gd name="connsiteX4" fmla="*/ 93708 w 148370"/>
              <a:gd name="connsiteY4" fmla="*/ 91386 h 243696"/>
              <a:gd name="connsiteX5" fmla="*/ 93708 w 148370"/>
              <a:gd name="connsiteY5" fmla="*/ 68540 h 243696"/>
              <a:gd name="connsiteX6" fmla="*/ 117135 w 148370"/>
              <a:gd name="connsiteY6" fmla="*/ 45693 h 243696"/>
              <a:gd name="connsiteX7" fmla="*/ 140561 w 148370"/>
              <a:gd name="connsiteY7" fmla="*/ 45693 h 243696"/>
              <a:gd name="connsiteX8" fmla="*/ 140561 w 148370"/>
              <a:gd name="connsiteY8" fmla="*/ 0 h 243696"/>
              <a:gd name="connsiteX9" fmla="*/ 101516 w 148370"/>
              <a:gd name="connsiteY9" fmla="*/ 0 h 243696"/>
              <a:gd name="connsiteX10" fmla="*/ 46854 w 148370"/>
              <a:gd name="connsiteY10" fmla="*/ 60924 h 243696"/>
              <a:gd name="connsiteX11" fmla="*/ 46854 w 148370"/>
              <a:gd name="connsiteY11" fmla="*/ 91386 h 243696"/>
              <a:gd name="connsiteX12" fmla="*/ 0 w 148370"/>
              <a:gd name="connsiteY12" fmla="*/ 91386 h 243696"/>
              <a:gd name="connsiteX13" fmla="*/ 0 w 148370"/>
              <a:gd name="connsiteY13" fmla="*/ 137079 h 243696"/>
              <a:gd name="connsiteX14" fmla="*/ 46854 w 148370"/>
              <a:gd name="connsiteY14" fmla="*/ 137079 h 243696"/>
              <a:gd name="connsiteX15" fmla="*/ 46854 w 148370"/>
              <a:gd name="connsiteY15" fmla="*/ 243696 h 24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8370" h="243696">
                <a:moveTo>
                  <a:pt x="93708" y="243696"/>
                </a:moveTo>
                <a:lnTo>
                  <a:pt x="93708" y="137079"/>
                </a:lnTo>
                <a:lnTo>
                  <a:pt x="140561" y="137079"/>
                </a:lnTo>
                <a:lnTo>
                  <a:pt x="148370" y="91386"/>
                </a:lnTo>
                <a:lnTo>
                  <a:pt x="93708" y="91386"/>
                </a:lnTo>
                <a:lnTo>
                  <a:pt x="93708" y="68540"/>
                </a:lnTo>
                <a:cubicBezTo>
                  <a:pt x="93708" y="53308"/>
                  <a:pt x="101532" y="45693"/>
                  <a:pt x="117135" y="45693"/>
                </a:cubicBezTo>
                <a:lnTo>
                  <a:pt x="140561" y="45693"/>
                </a:lnTo>
                <a:lnTo>
                  <a:pt x="140561" y="0"/>
                </a:lnTo>
                <a:cubicBezTo>
                  <a:pt x="132753" y="0"/>
                  <a:pt x="115260" y="0"/>
                  <a:pt x="101516" y="0"/>
                </a:cubicBezTo>
                <a:cubicBezTo>
                  <a:pt x="62472" y="0"/>
                  <a:pt x="46854" y="22847"/>
                  <a:pt x="46854" y="60924"/>
                </a:cubicBezTo>
                <a:lnTo>
                  <a:pt x="46854" y="91386"/>
                </a:lnTo>
                <a:lnTo>
                  <a:pt x="0" y="91386"/>
                </a:lnTo>
                <a:lnTo>
                  <a:pt x="0" y="137079"/>
                </a:lnTo>
                <a:lnTo>
                  <a:pt x="46854" y="137079"/>
                </a:lnTo>
                <a:lnTo>
                  <a:pt x="46854" y="243696"/>
                </a:lnTo>
                <a:close/>
              </a:path>
            </a:pathLst>
          </a:custGeom>
          <a:solidFill>
            <a:schemeClr val="bg1"/>
          </a:solidFill>
          <a:ln w="749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" name="Grafický objekt 32">
            <a:hlinkClick r:id="rId18"/>
            <a:extLst>
              <a:ext uri="{FF2B5EF4-FFF2-40B4-BE49-F238E27FC236}">
                <a16:creationId xmlns:a16="http://schemas.microsoft.com/office/drawing/2014/main" id="{45D95E85-912F-41BD-8875-AB7222437F6F}"/>
              </a:ext>
            </a:extLst>
          </p:cNvPr>
          <p:cNvSpPr/>
          <p:nvPr/>
        </p:nvSpPr>
        <p:spPr>
          <a:xfrm>
            <a:off x="263286" y="6223021"/>
            <a:ext cx="1504936" cy="486992"/>
          </a:xfrm>
          <a:custGeom>
            <a:avLst/>
            <a:gdLst>
              <a:gd name="connsiteX0" fmla="*/ 415202 w 1504936"/>
              <a:gd name="connsiteY0" fmla="*/ 291862 h 486992"/>
              <a:gd name="connsiteX1" fmla="*/ 420495 w 1504936"/>
              <a:gd name="connsiteY1" fmla="*/ 289322 h 486992"/>
              <a:gd name="connsiteX2" fmla="*/ 428223 w 1504936"/>
              <a:gd name="connsiteY2" fmla="*/ 279688 h 486992"/>
              <a:gd name="connsiteX3" fmla="*/ 440468 w 1504936"/>
              <a:gd name="connsiteY3" fmla="*/ 270125 h 486992"/>
              <a:gd name="connsiteX4" fmla="*/ 445761 w 1504936"/>
              <a:gd name="connsiteY4" fmla="*/ 266350 h 486992"/>
              <a:gd name="connsiteX5" fmla="*/ 447561 w 1504936"/>
              <a:gd name="connsiteY5" fmla="*/ 267585 h 486992"/>
              <a:gd name="connsiteX6" fmla="*/ 447561 w 1504936"/>
              <a:gd name="connsiteY6" fmla="*/ 294473 h 486992"/>
              <a:gd name="connsiteX7" fmla="*/ 440997 w 1504936"/>
              <a:gd name="connsiteY7" fmla="*/ 299096 h 486992"/>
              <a:gd name="connsiteX8" fmla="*/ 429176 w 1504936"/>
              <a:gd name="connsiteY8" fmla="*/ 311693 h 486992"/>
              <a:gd name="connsiteX9" fmla="*/ 425153 w 1504936"/>
              <a:gd name="connsiteY9" fmla="*/ 315681 h 486992"/>
              <a:gd name="connsiteX10" fmla="*/ 418590 w 1504936"/>
              <a:gd name="connsiteY10" fmla="*/ 320304 h 486992"/>
              <a:gd name="connsiteX11" fmla="*/ 412662 w 1504936"/>
              <a:gd name="connsiteY11" fmla="*/ 327255 h 486992"/>
              <a:gd name="connsiteX12" fmla="*/ 409204 w 1504936"/>
              <a:gd name="connsiteY12" fmla="*/ 329866 h 486992"/>
              <a:gd name="connsiteX13" fmla="*/ 407722 w 1504936"/>
              <a:gd name="connsiteY13" fmla="*/ 337629 h 486992"/>
              <a:gd name="connsiteX14" fmla="*/ 402111 w 1504936"/>
              <a:gd name="connsiteY14" fmla="*/ 342358 h 486992"/>
              <a:gd name="connsiteX15" fmla="*/ 398300 w 1504936"/>
              <a:gd name="connsiteY15" fmla="*/ 339535 h 486992"/>
              <a:gd name="connsiteX16" fmla="*/ 380868 w 1504936"/>
              <a:gd name="connsiteY16" fmla="*/ 356861 h 486992"/>
              <a:gd name="connsiteX17" fmla="*/ 375893 w 1504936"/>
              <a:gd name="connsiteY17" fmla="*/ 359719 h 486992"/>
              <a:gd name="connsiteX18" fmla="*/ 363401 w 1504936"/>
              <a:gd name="connsiteY18" fmla="*/ 373234 h 486992"/>
              <a:gd name="connsiteX19" fmla="*/ 355920 w 1504936"/>
              <a:gd name="connsiteY19" fmla="*/ 378915 h 486992"/>
              <a:gd name="connsiteX20" fmla="*/ 351580 w 1504936"/>
              <a:gd name="connsiteY20" fmla="*/ 384067 h 486992"/>
              <a:gd name="connsiteX21" fmla="*/ 345969 w 1504936"/>
              <a:gd name="connsiteY21" fmla="*/ 388372 h 486992"/>
              <a:gd name="connsiteX22" fmla="*/ 340994 w 1504936"/>
              <a:gd name="connsiteY22" fmla="*/ 393630 h 486992"/>
              <a:gd name="connsiteX23" fmla="*/ 332349 w 1504936"/>
              <a:gd name="connsiteY23" fmla="*/ 402240 h 486992"/>
              <a:gd name="connsiteX24" fmla="*/ 323562 w 1504936"/>
              <a:gd name="connsiteY24" fmla="*/ 410850 h 486992"/>
              <a:gd name="connsiteX25" fmla="*/ 319751 w 1504936"/>
              <a:gd name="connsiteY25" fmla="*/ 414625 h 486992"/>
              <a:gd name="connsiteX26" fmla="*/ 317951 w 1504936"/>
              <a:gd name="connsiteY26" fmla="*/ 414625 h 486992"/>
              <a:gd name="connsiteX27" fmla="*/ 297026 w 1504936"/>
              <a:gd name="connsiteY27" fmla="*/ 433645 h 486992"/>
              <a:gd name="connsiteX28" fmla="*/ 294909 w 1504936"/>
              <a:gd name="connsiteY28" fmla="*/ 434351 h 486992"/>
              <a:gd name="connsiteX29" fmla="*/ 292686 w 1504936"/>
              <a:gd name="connsiteY29" fmla="*/ 436574 h 486992"/>
              <a:gd name="connsiteX30" fmla="*/ 276207 w 1504936"/>
              <a:gd name="connsiteY30" fmla="*/ 451712 h 486992"/>
              <a:gd name="connsiteX31" fmla="*/ 269961 w 1504936"/>
              <a:gd name="connsiteY31" fmla="*/ 458734 h 486992"/>
              <a:gd name="connsiteX32" fmla="*/ 256517 w 1504936"/>
              <a:gd name="connsiteY32" fmla="*/ 469955 h 486992"/>
              <a:gd name="connsiteX33" fmla="*/ 251259 w 1504936"/>
              <a:gd name="connsiteY33" fmla="*/ 475213 h 486992"/>
              <a:gd name="connsiteX34" fmla="*/ 245648 w 1504936"/>
              <a:gd name="connsiteY34" fmla="*/ 480788 h 486992"/>
              <a:gd name="connsiteX35" fmla="*/ 242896 w 1504936"/>
              <a:gd name="connsiteY35" fmla="*/ 483823 h 486992"/>
              <a:gd name="connsiteX36" fmla="*/ 238450 w 1504936"/>
              <a:gd name="connsiteY36" fmla="*/ 486470 h 486992"/>
              <a:gd name="connsiteX37" fmla="*/ 212020 w 1504936"/>
              <a:gd name="connsiteY37" fmla="*/ 486470 h 486992"/>
              <a:gd name="connsiteX38" fmla="*/ 212020 w 1504936"/>
              <a:gd name="connsiteY38" fmla="*/ 482976 h 486992"/>
              <a:gd name="connsiteX39" fmla="*/ 217630 w 1504936"/>
              <a:gd name="connsiteY39" fmla="*/ 478283 h 486992"/>
              <a:gd name="connsiteX40" fmla="*/ 230334 w 1504936"/>
              <a:gd name="connsiteY40" fmla="*/ 466921 h 486992"/>
              <a:gd name="connsiteX41" fmla="*/ 238132 w 1504936"/>
              <a:gd name="connsiteY41" fmla="*/ 458205 h 486992"/>
              <a:gd name="connsiteX42" fmla="*/ 242155 w 1504936"/>
              <a:gd name="connsiteY42" fmla="*/ 455382 h 486992"/>
              <a:gd name="connsiteX43" fmla="*/ 248718 w 1504936"/>
              <a:gd name="connsiteY43" fmla="*/ 450442 h 486992"/>
              <a:gd name="connsiteX44" fmla="*/ 261175 w 1504936"/>
              <a:gd name="connsiteY44" fmla="*/ 438656 h 486992"/>
              <a:gd name="connsiteX45" fmla="*/ 273031 w 1504936"/>
              <a:gd name="connsiteY45" fmla="*/ 426270 h 486992"/>
              <a:gd name="connsiteX46" fmla="*/ 284852 w 1504936"/>
              <a:gd name="connsiteY46" fmla="*/ 416319 h 486992"/>
              <a:gd name="connsiteX47" fmla="*/ 282100 w 1504936"/>
              <a:gd name="connsiteY47" fmla="*/ 414520 h 486992"/>
              <a:gd name="connsiteX48" fmla="*/ 273984 w 1504936"/>
              <a:gd name="connsiteY48" fmla="*/ 420095 h 486992"/>
              <a:gd name="connsiteX49" fmla="*/ 270914 w 1504936"/>
              <a:gd name="connsiteY49" fmla="*/ 421965 h 486992"/>
              <a:gd name="connsiteX50" fmla="*/ 270914 w 1504936"/>
              <a:gd name="connsiteY50" fmla="*/ 423235 h 486992"/>
              <a:gd name="connsiteX51" fmla="*/ 264668 w 1504936"/>
              <a:gd name="connsiteY51" fmla="*/ 427858 h 486992"/>
              <a:gd name="connsiteX52" fmla="*/ 251577 w 1504936"/>
              <a:gd name="connsiteY52" fmla="*/ 439609 h 486992"/>
              <a:gd name="connsiteX53" fmla="*/ 247766 w 1504936"/>
              <a:gd name="connsiteY53" fmla="*/ 444443 h 486992"/>
              <a:gd name="connsiteX54" fmla="*/ 239403 w 1504936"/>
              <a:gd name="connsiteY54" fmla="*/ 450971 h 486992"/>
              <a:gd name="connsiteX55" fmla="*/ 212867 w 1504936"/>
              <a:gd name="connsiteY55" fmla="*/ 477013 h 486992"/>
              <a:gd name="connsiteX56" fmla="*/ 205033 w 1504936"/>
              <a:gd name="connsiteY56" fmla="*/ 482976 h 486992"/>
              <a:gd name="connsiteX57" fmla="*/ 201046 w 1504936"/>
              <a:gd name="connsiteY57" fmla="*/ 486046 h 486992"/>
              <a:gd name="connsiteX58" fmla="*/ 164876 w 1504936"/>
              <a:gd name="connsiteY58" fmla="*/ 486046 h 486992"/>
              <a:gd name="connsiteX59" fmla="*/ 140034 w 1504936"/>
              <a:gd name="connsiteY59" fmla="*/ 486046 h 486992"/>
              <a:gd name="connsiteX60" fmla="*/ 140034 w 1504936"/>
              <a:gd name="connsiteY60" fmla="*/ 481635 h 486992"/>
              <a:gd name="connsiteX61" fmla="*/ 141728 w 1504936"/>
              <a:gd name="connsiteY61" fmla="*/ 478565 h 486992"/>
              <a:gd name="connsiteX62" fmla="*/ 150409 w 1504936"/>
              <a:gd name="connsiteY62" fmla="*/ 470802 h 486992"/>
              <a:gd name="connsiteX63" fmla="*/ 160959 w 1504936"/>
              <a:gd name="connsiteY63" fmla="*/ 462510 h 486992"/>
              <a:gd name="connsiteX64" fmla="*/ 166253 w 1504936"/>
              <a:gd name="connsiteY64" fmla="*/ 457252 h 486992"/>
              <a:gd name="connsiteX65" fmla="*/ 181461 w 1504936"/>
              <a:gd name="connsiteY65" fmla="*/ 444761 h 486992"/>
              <a:gd name="connsiteX66" fmla="*/ 181461 w 1504936"/>
              <a:gd name="connsiteY66" fmla="*/ 443914 h 486992"/>
              <a:gd name="connsiteX67" fmla="*/ 183684 w 1504936"/>
              <a:gd name="connsiteY67" fmla="*/ 441197 h 486992"/>
              <a:gd name="connsiteX68" fmla="*/ 176203 w 1504936"/>
              <a:gd name="connsiteY68" fmla="*/ 442149 h 486992"/>
              <a:gd name="connsiteX69" fmla="*/ 169640 w 1504936"/>
              <a:gd name="connsiteY69" fmla="*/ 449489 h 486992"/>
              <a:gd name="connsiteX70" fmla="*/ 157466 w 1504936"/>
              <a:gd name="connsiteY70" fmla="*/ 459052 h 486992"/>
              <a:gd name="connsiteX71" fmla="*/ 151361 w 1504936"/>
              <a:gd name="connsiteY71" fmla="*/ 464309 h 486992"/>
              <a:gd name="connsiteX72" fmla="*/ 151361 w 1504936"/>
              <a:gd name="connsiteY72" fmla="*/ 465545 h 486992"/>
              <a:gd name="connsiteX73" fmla="*/ 150091 w 1504936"/>
              <a:gd name="connsiteY73" fmla="*/ 465545 h 486992"/>
              <a:gd name="connsiteX74" fmla="*/ 147868 w 1504936"/>
              <a:gd name="connsiteY74" fmla="*/ 467344 h 486992"/>
              <a:gd name="connsiteX75" fmla="*/ 138552 w 1504936"/>
              <a:gd name="connsiteY75" fmla="*/ 476907 h 486992"/>
              <a:gd name="connsiteX76" fmla="*/ 128601 w 1504936"/>
              <a:gd name="connsiteY76" fmla="*/ 485623 h 486992"/>
              <a:gd name="connsiteX77" fmla="*/ 123344 w 1504936"/>
              <a:gd name="connsiteY77" fmla="*/ 486364 h 486992"/>
              <a:gd name="connsiteX78" fmla="*/ 123344 w 1504936"/>
              <a:gd name="connsiteY78" fmla="*/ 480683 h 486992"/>
              <a:gd name="connsiteX79" fmla="*/ 114980 w 1504936"/>
              <a:gd name="connsiteY79" fmla="*/ 486364 h 486992"/>
              <a:gd name="connsiteX80" fmla="*/ 88762 w 1504936"/>
              <a:gd name="connsiteY80" fmla="*/ 486364 h 486992"/>
              <a:gd name="connsiteX81" fmla="*/ 88762 w 1504936"/>
              <a:gd name="connsiteY81" fmla="*/ 482659 h 486992"/>
              <a:gd name="connsiteX82" fmla="*/ 95326 w 1504936"/>
              <a:gd name="connsiteY82" fmla="*/ 477119 h 486992"/>
              <a:gd name="connsiteX83" fmla="*/ 105876 w 1504936"/>
              <a:gd name="connsiteY83" fmla="*/ 467556 h 486992"/>
              <a:gd name="connsiteX84" fmla="*/ 109899 w 1504936"/>
              <a:gd name="connsiteY84" fmla="*/ 462827 h 486992"/>
              <a:gd name="connsiteX85" fmla="*/ 116463 w 1504936"/>
              <a:gd name="connsiteY85" fmla="*/ 458840 h 486992"/>
              <a:gd name="connsiteX86" fmla="*/ 117733 w 1504936"/>
              <a:gd name="connsiteY86" fmla="*/ 454112 h 486992"/>
              <a:gd name="connsiteX87" fmla="*/ 107147 w 1504936"/>
              <a:gd name="connsiteY87" fmla="*/ 460322 h 486992"/>
              <a:gd name="connsiteX88" fmla="*/ 94055 w 1504936"/>
              <a:gd name="connsiteY88" fmla="*/ 471861 h 486992"/>
              <a:gd name="connsiteX89" fmla="*/ 83469 w 1504936"/>
              <a:gd name="connsiteY89" fmla="*/ 481424 h 486992"/>
              <a:gd name="connsiteX90" fmla="*/ 75953 w 1504936"/>
              <a:gd name="connsiteY90" fmla="*/ 486681 h 486992"/>
              <a:gd name="connsiteX91" fmla="*/ 67202 w 1504936"/>
              <a:gd name="connsiteY91" fmla="*/ 486681 h 486992"/>
              <a:gd name="connsiteX92" fmla="*/ 64026 w 1504936"/>
              <a:gd name="connsiteY92" fmla="*/ 486681 h 486992"/>
              <a:gd name="connsiteX93" fmla="*/ 60638 w 1504936"/>
              <a:gd name="connsiteY93" fmla="*/ 483188 h 486992"/>
              <a:gd name="connsiteX94" fmla="*/ 69002 w 1504936"/>
              <a:gd name="connsiteY94" fmla="*/ 474472 h 486992"/>
              <a:gd name="connsiteX95" fmla="*/ 81458 w 1504936"/>
              <a:gd name="connsiteY95" fmla="*/ 463357 h 486992"/>
              <a:gd name="connsiteX96" fmla="*/ 88551 w 1504936"/>
              <a:gd name="connsiteY96" fmla="*/ 458099 h 486992"/>
              <a:gd name="connsiteX97" fmla="*/ 91197 w 1504936"/>
              <a:gd name="connsiteY97" fmla="*/ 456193 h 486992"/>
              <a:gd name="connsiteX98" fmla="*/ 99031 w 1504936"/>
              <a:gd name="connsiteY98" fmla="*/ 447619 h 486992"/>
              <a:gd name="connsiteX99" fmla="*/ 102065 w 1504936"/>
              <a:gd name="connsiteY99" fmla="*/ 443808 h 486992"/>
              <a:gd name="connsiteX100" fmla="*/ 91515 w 1504936"/>
              <a:gd name="connsiteY100" fmla="*/ 434563 h 486992"/>
              <a:gd name="connsiteX101" fmla="*/ 86222 w 1504936"/>
              <a:gd name="connsiteY101" fmla="*/ 439397 h 486992"/>
              <a:gd name="connsiteX102" fmla="*/ 83469 w 1504936"/>
              <a:gd name="connsiteY102" fmla="*/ 441620 h 486992"/>
              <a:gd name="connsiteX103" fmla="*/ 79129 w 1504936"/>
              <a:gd name="connsiteY103" fmla="*/ 446348 h 486992"/>
              <a:gd name="connsiteX104" fmla="*/ 70378 w 1504936"/>
              <a:gd name="connsiteY104" fmla="*/ 452418 h 486992"/>
              <a:gd name="connsiteX105" fmla="*/ 66037 w 1504936"/>
              <a:gd name="connsiteY105" fmla="*/ 456829 h 486992"/>
              <a:gd name="connsiteX106" fmla="*/ 59156 w 1504936"/>
              <a:gd name="connsiteY106" fmla="*/ 462722 h 486992"/>
              <a:gd name="connsiteX107" fmla="*/ 47865 w 1504936"/>
              <a:gd name="connsiteY107" fmla="*/ 473202 h 486992"/>
              <a:gd name="connsiteX108" fmla="*/ 41301 w 1504936"/>
              <a:gd name="connsiteY108" fmla="*/ 479730 h 486992"/>
              <a:gd name="connsiteX109" fmla="*/ 35479 w 1504936"/>
              <a:gd name="connsiteY109" fmla="*/ 485940 h 486992"/>
              <a:gd name="connsiteX110" fmla="*/ 31139 w 1504936"/>
              <a:gd name="connsiteY110" fmla="*/ 485940 h 486992"/>
              <a:gd name="connsiteX111" fmla="*/ 30397 w 1504936"/>
              <a:gd name="connsiteY111" fmla="*/ 484988 h 486992"/>
              <a:gd name="connsiteX112" fmla="*/ 28915 w 1504936"/>
              <a:gd name="connsiteY112" fmla="*/ 484988 h 486992"/>
              <a:gd name="connsiteX113" fmla="*/ 32621 w 1504936"/>
              <a:gd name="connsiteY113" fmla="*/ 480683 h 486992"/>
              <a:gd name="connsiteX114" fmla="*/ 36008 w 1504936"/>
              <a:gd name="connsiteY114" fmla="*/ 475742 h 486992"/>
              <a:gd name="connsiteX115" fmla="*/ 37702 w 1504936"/>
              <a:gd name="connsiteY115" fmla="*/ 475742 h 486992"/>
              <a:gd name="connsiteX116" fmla="*/ 37702 w 1504936"/>
              <a:gd name="connsiteY116" fmla="*/ 474790 h 486992"/>
              <a:gd name="connsiteX117" fmla="*/ 44795 w 1504936"/>
              <a:gd name="connsiteY117" fmla="*/ 468297 h 486992"/>
              <a:gd name="connsiteX118" fmla="*/ 51323 w 1504936"/>
              <a:gd name="connsiteY118" fmla="*/ 464521 h 486992"/>
              <a:gd name="connsiteX119" fmla="*/ 58204 w 1504936"/>
              <a:gd name="connsiteY119" fmla="*/ 456511 h 486992"/>
              <a:gd name="connsiteX120" fmla="*/ 67519 w 1504936"/>
              <a:gd name="connsiteY120" fmla="*/ 450018 h 486992"/>
              <a:gd name="connsiteX121" fmla="*/ 73130 w 1504936"/>
              <a:gd name="connsiteY121" fmla="*/ 444125 h 486992"/>
              <a:gd name="connsiteX122" fmla="*/ 83681 w 1504936"/>
              <a:gd name="connsiteY122" fmla="*/ 434563 h 486992"/>
              <a:gd name="connsiteX123" fmla="*/ 87174 w 1504936"/>
              <a:gd name="connsiteY123" fmla="*/ 428917 h 486992"/>
              <a:gd name="connsiteX124" fmla="*/ 71542 w 1504936"/>
              <a:gd name="connsiteY124" fmla="*/ 415049 h 486992"/>
              <a:gd name="connsiteX125" fmla="*/ 65720 w 1504936"/>
              <a:gd name="connsiteY125" fmla="*/ 405169 h 486992"/>
              <a:gd name="connsiteX126" fmla="*/ 67837 w 1504936"/>
              <a:gd name="connsiteY126" fmla="*/ 404533 h 486992"/>
              <a:gd name="connsiteX127" fmla="*/ 72283 w 1504936"/>
              <a:gd name="connsiteY127" fmla="*/ 411697 h 486992"/>
              <a:gd name="connsiteX128" fmla="*/ 78811 w 1504936"/>
              <a:gd name="connsiteY128" fmla="*/ 416319 h 486992"/>
              <a:gd name="connsiteX129" fmla="*/ 89397 w 1504936"/>
              <a:gd name="connsiteY129" fmla="*/ 425529 h 486992"/>
              <a:gd name="connsiteX130" fmla="*/ 98184 w 1504936"/>
              <a:gd name="connsiteY130" fmla="*/ 421154 h 486992"/>
              <a:gd name="connsiteX131" fmla="*/ 98184 w 1504936"/>
              <a:gd name="connsiteY131" fmla="*/ 415049 h 486992"/>
              <a:gd name="connsiteX132" fmla="*/ 104289 w 1504936"/>
              <a:gd name="connsiteY132" fmla="*/ 414096 h 486992"/>
              <a:gd name="connsiteX133" fmla="*/ 110852 w 1504936"/>
              <a:gd name="connsiteY133" fmla="*/ 408521 h 486992"/>
              <a:gd name="connsiteX134" fmla="*/ 108311 w 1504936"/>
              <a:gd name="connsiteY134" fmla="*/ 401181 h 486992"/>
              <a:gd name="connsiteX135" fmla="*/ 108946 w 1504936"/>
              <a:gd name="connsiteY135" fmla="*/ 397405 h 486992"/>
              <a:gd name="connsiteX136" fmla="*/ 106829 w 1504936"/>
              <a:gd name="connsiteY136" fmla="*/ 396770 h 486992"/>
              <a:gd name="connsiteX137" fmla="*/ 99948 w 1504936"/>
              <a:gd name="connsiteY137" fmla="*/ 392995 h 486992"/>
              <a:gd name="connsiteX138" fmla="*/ 92467 w 1504936"/>
              <a:gd name="connsiteY138" fmla="*/ 389960 h 486992"/>
              <a:gd name="connsiteX139" fmla="*/ 81881 w 1504936"/>
              <a:gd name="connsiteY139" fmla="*/ 381350 h 486992"/>
              <a:gd name="connsiteX140" fmla="*/ 76271 w 1504936"/>
              <a:gd name="connsiteY140" fmla="*/ 376410 h 486992"/>
              <a:gd name="connsiteX141" fmla="*/ 75000 w 1504936"/>
              <a:gd name="connsiteY141" fmla="*/ 372599 h 486992"/>
              <a:gd name="connsiteX142" fmla="*/ 64979 w 1504936"/>
              <a:gd name="connsiteY142" fmla="*/ 373446 h 486992"/>
              <a:gd name="connsiteX143" fmla="*/ 62226 w 1504936"/>
              <a:gd name="connsiteY143" fmla="*/ 381350 h 486992"/>
              <a:gd name="connsiteX144" fmla="*/ 42677 w 1504936"/>
              <a:gd name="connsiteY144" fmla="*/ 363389 h 486992"/>
              <a:gd name="connsiteX145" fmla="*/ 42677 w 1504936"/>
              <a:gd name="connsiteY145" fmla="*/ 362119 h 486992"/>
              <a:gd name="connsiteX146" fmla="*/ 38655 w 1504936"/>
              <a:gd name="connsiteY146" fmla="*/ 356226 h 486992"/>
              <a:gd name="connsiteX147" fmla="*/ 34314 w 1504936"/>
              <a:gd name="connsiteY147" fmla="*/ 350439 h 486992"/>
              <a:gd name="connsiteX148" fmla="*/ 34314 w 1504936"/>
              <a:gd name="connsiteY148" fmla="*/ 348780 h 486992"/>
              <a:gd name="connsiteX149" fmla="*/ 33362 w 1504936"/>
              <a:gd name="connsiteY149" fmla="*/ 348780 h 486992"/>
              <a:gd name="connsiteX150" fmla="*/ 30292 w 1504936"/>
              <a:gd name="connsiteY150" fmla="*/ 341758 h 486992"/>
              <a:gd name="connsiteX151" fmla="*/ 28598 w 1504936"/>
              <a:gd name="connsiteY151" fmla="*/ 339217 h 486992"/>
              <a:gd name="connsiteX152" fmla="*/ 20658 w 1504936"/>
              <a:gd name="connsiteY152" fmla="*/ 324397 h 486992"/>
              <a:gd name="connsiteX153" fmla="*/ 19953 w 1504936"/>
              <a:gd name="connsiteY153" fmla="*/ 324397 h 486992"/>
              <a:gd name="connsiteX154" fmla="*/ 15930 w 1504936"/>
              <a:gd name="connsiteY154" fmla="*/ 313917 h 486992"/>
              <a:gd name="connsiteX155" fmla="*/ 14659 w 1504936"/>
              <a:gd name="connsiteY155" fmla="*/ 307706 h 486992"/>
              <a:gd name="connsiteX156" fmla="*/ 11907 w 1504936"/>
              <a:gd name="connsiteY156" fmla="*/ 298143 h 486992"/>
              <a:gd name="connsiteX157" fmla="*/ 11166 w 1504936"/>
              <a:gd name="connsiteY157" fmla="*/ 298143 h 486992"/>
              <a:gd name="connsiteX158" fmla="*/ 8096 w 1504936"/>
              <a:gd name="connsiteY158" fmla="*/ 277148 h 486992"/>
              <a:gd name="connsiteX159" fmla="*/ 7249 w 1504936"/>
              <a:gd name="connsiteY159" fmla="*/ 277148 h 486992"/>
              <a:gd name="connsiteX160" fmla="*/ 7249 w 1504936"/>
              <a:gd name="connsiteY160" fmla="*/ 275383 h 486992"/>
              <a:gd name="connsiteX161" fmla="*/ 1956 w 1504936"/>
              <a:gd name="connsiteY161" fmla="*/ 275383 h 486992"/>
              <a:gd name="connsiteX162" fmla="*/ 157 w 1504936"/>
              <a:gd name="connsiteY162" fmla="*/ 241261 h 486992"/>
              <a:gd name="connsiteX163" fmla="*/ 157 w 1504936"/>
              <a:gd name="connsiteY163" fmla="*/ 218148 h 486992"/>
              <a:gd name="connsiteX164" fmla="*/ 3756 w 1504936"/>
              <a:gd name="connsiteY164" fmla="*/ 204809 h 486992"/>
              <a:gd name="connsiteX165" fmla="*/ 9472 w 1504936"/>
              <a:gd name="connsiteY165" fmla="*/ 195247 h 486992"/>
              <a:gd name="connsiteX166" fmla="*/ 12966 w 1504936"/>
              <a:gd name="connsiteY166" fmla="*/ 205727 h 486992"/>
              <a:gd name="connsiteX167" fmla="*/ 16036 w 1504936"/>
              <a:gd name="connsiteY167" fmla="*/ 215290 h 486992"/>
              <a:gd name="connsiteX168" fmla="*/ 16036 w 1504936"/>
              <a:gd name="connsiteY168" fmla="*/ 207421 h 486992"/>
              <a:gd name="connsiteX169" fmla="*/ 17835 w 1504936"/>
              <a:gd name="connsiteY169" fmla="*/ 201422 h 486992"/>
              <a:gd name="connsiteX170" fmla="*/ 17835 w 1504936"/>
              <a:gd name="connsiteY170" fmla="*/ 198070 h 486992"/>
              <a:gd name="connsiteX171" fmla="*/ 18788 w 1504936"/>
              <a:gd name="connsiteY171" fmla="*/ 194082 h 486992"/>
              <a:gd name="connsiteX172" fmla="*/ 19529 w 1504936"/>
              <a:gd name="connsiteY172" fmla="*/ 194082 h 486992"/>
              <a:gd name="connsiteX173" fmla="*/ 24787 w 1504936"/>
              <a:gd name="connsiteY173" fmla="*/ 178873 h 486992"/>
              <a:gd name="connsiteX174" fmla="*/ 25634 w 1504936"/>
              <a:gd name="connsiteY174" fmla="*/ 167193 h 486992"/>
              <a:gd name="connsiteX175" fmla="*/ 26586 w 1504936"/>
              <a:gd name="connsiteY175" fmla="*/ 164582 h 486992"/>
              <a:gd name="connsiteX176" fmla="*/ 28174 w 1504936"/>
              <a:gd name="connsiteY176" fmla="*/ 159007 h 486992"/>
              <a:gd name="connsiteX177" fmla="*/ 28174 w 1504936"/>
              <a:gd name="connsiteY177" fmla="*/ 157560 h 486992"/>
              <a:gd name="connsiteX178" fmla="*/ 30397 w 1504936"/>
              <a:gd name="connsiteY178" fmla="*/ 152902 h 486992"/>
              <a:gd name="connsiteX179" fmla="*/ 33150 w 1504936"/>
              <a:gd name="connsiteY179" fmla="*/ 148209 h 486992"/>
              <a:gd name="connsiteX180" fmla="*/ 34420 w 1504936"/>
              <a:gd name="connsiteY180" fmla="*/ 139493 h 486992"/>
              <a:gd name="connsiteX181" fmla="*/ 36961 w 1504936"/>
              <a:gd name="connsiteY181" fmla="*/ 133071 h 486992"/>
              <a:gd name="connsiteX182" fmla="*/ 36961 w 1504936"/>
              <a:gd name="connsiteY182" fmla="*/ 130883 h 486992"/>
              <a:gd name="connsiteX183" fmla="*/ 38337 w 1504936"/>
              <a:gd name="connsiteY183" fmla="*/ 129084 h 486992"/>
              <a:gd name="connsiteX184" fmla="*/ 36220 w 1504936"/>
              <a:gd name="connsiteY184" fmla="*/ 126578 h 486992"/>
              <a:gd name="connsiteX185" fmla="*/ 36961 w 1504936"/>
              <a:gd name="connsiteY185" fmla="*/ 119097 h 486992"/>
              <a:gd name="connsiteX186" fmla="*/ 45324 w 1504936"/>
              <a:gd name="connsiteY186" fmla="*/ 111334 h 486992"/>
              <a:gd name="connsiteX187" fmla="*/ 50582 w 1504936"/>
              <a:gd name="connsiteY187" fmla="*/ 113522 h 486992"/>
              <a:gd name="connsiteX188" fmla="*/ 57463 w 1504936"/>
              <a:gd name="connsiteY188" fmla="*/ 112075 h 486992"/>
              <a:gd name="connsiteX189" fmla="*/ 60533 w 1504936"/>
              <a:gd name="connsiteY189" fmla="*/ 107770 h 486992"/>
              <a:gd name="connsiteX190" fmla="*/ 65296 w 1504936"/>
              <a:gd name="connsiteY190" fmla="*/ 100819 h 486992"/>
              <a:gd name="connsiteX191" fmla="*/ 68049 w 1504936"/>
              <a:gd name="connsiteY191" fmla="*/ 96937 h 486992"/>
              <a:gd name="connsiteX192" fmla="*/ 73307 w 1504936"/>
              <a:gd name="connsiteY192" fmla="*/ 92209 h 486992"/>
              <a:gd name="connsiteX193" fmla="*/ 77964 w 1504936"/>
              <a:gd name="connsiteY193" fmla="*/ 86669 h 486992"/>
              <a:gd name="connsiteX194" fmla="*/ 81987 w 1504936"/>
              <a:gd name="connsiteY194" fmla="*/ 81411 h 486992"/>
              <a:gd name="connsiteX195" fmla="*/ 85481 w 1504936"/>
              <a:gd name="connsiteY195" fmla="*/ 74883 h 486992"/>
              <a:gd name="connsiteX196" fmla="*/ 92362 w 1504936"/>
              <a:gd name="connsiteY196" fmla="*/ 68072 h 486992"/>
              <a:gd name="connsiteX197" fmla="*/ 92362 w 1504936"/>
              <a:gd name="connsiteY197" fmla="*/ 67120 h 486992"/>
              <a:gd name="connsiteX198" fmla="*/ 95114 w 1504936"/>
              <a:gd name="connsiteY198" fmla="*/ 67120 h 486992"/>
              <a:gd name="connsiteX199" fmla="*/ 95114 w 1504936"/>
              <a:gd name="connsiteY199" fmla="*/ 70578 h 486992"/>
              <a:gd name="connsiteX200" fmla="*/ 90244 w 1504936"/>
              <a:gd name="connsiteY200" fmla="*/ 77424 h 486992"/>
              <a:gd name="connsiteX201" fmla="*/ 84951 w 1504936"/>
              <a:gd name="connsiteY201" fmla="*/ 83175 h 486992"/>
              <a:gd name="connsiteX202" fmla="*/ 81458 w 1504936"/>
              <a:gd name="connsiteY202" fmla="*/ 90021 h 486992"/>
              <a:gd name="connsiteX203" fmla="*/ 79235 w 1504936"/>
              <a:gd name="connsiteY203" fmla="*/ 94749 h 486992"/>
              <a:gd name="connsiteX204" fmla="*/ 83257 w 1504936"/>
              <a:gd name="connsiteY204" fmla="*/ 94749 h 486992"/>
              <a:gd name="connsiteX205" fmla="*/ 90244 w 1504936"/>
              <a:gd name="connsiteY205" fmla="*/ 86034 h 486992"/>
              <a:gd name="connsiteX206" fmla="*/ 95114 w 1504936"/>
              <a:gd name="connsiteY206" fmla="*/ 82046 h 486992"/>
              <a:gd name="connsiteX207" fmla="*/ 100195 w 1504936"/>
              <a:gd name="connsiteY207" fmla="*/ 76047 h 486992"/>
              <a:gd name="connsiteX208" fmla="*/ 104183 w 1504936"/>
              <a:gd name="connsiteY208" fmla="*/ 73436 h 486992"/>
              <a:gd name="connsiteX209" fmla="*/ 104183 w 1504936"/>
              <a:gd name="connsiteY209" fmla="*/ 61862 h 486992"/>
              <a:gd name="connsiteX210" fmla="*/ 106723 w 1504936"/>
              <a:gd name="connsiteY210" fmla="*/ 56075 h 486992"/>
              <a:gd name="connsiteX211" fmla="*/ 113816 w 1504936"/>
              <a:gd name="connsiteY211" fmla="*/ 52617 h 486992"/>
              <a:gd name="connsiteX212" fmla="*/ 123449 w 1504936"/>
              <a:gd name="connsiteY212" fmla="*/ 46124 h 486992"/>
              <a:gd name="connsiteX213" fmla="*/ 128495 w 1504936"/>
              <a:gd name="connsiteY213" fmla="*/ 41396 h 486992"/>
              <a:gd name="connsiteX214" fmla="*/ 136541 w 1504936"/>
              <a:gd name="connsiteY214" fmla="*/ 35820 h 486992"/>
              <a:gd name="connsiteX215" fmla="*/ 142575 w 1504936"/>
              <a:gd name="connsiteY215" fmla="*/ 30245 h 486992"/>
              <a:gd name="connsiteX216" fmla="*/ 146915 w 1504936"/>
              <a:gd name="connsiteY216" fmla="*/ 25411 h 486992"/>
              <a:gd name="connsiteX217" fmla="*/ 152491 w 1504936"/>
              <a:gd name="connsiteY217" fmla="*/ 23223 h 486992"/>
              <a:gd name="connsiteX218" fmla="*/ 163077 w 1504936"/>
              <a:gd name="connsiteY218" fmla="*/ 21529 h 486992"/>
              <a:gd name="connsiteX219" fmla="*/ 172287 w 1504936"/>
              <a:gd name="connsiteY219" fmla="*/ 16307 h 486992"/>
              <a:gd name="connsiteX220" fmla="*/ 176627 w 1504936"/>
              <a:gd name="connsiteY220" fmla="*/ 13660 h 486992"/>
              <a:gd name="connsiteX221" fmla="*/ 183155 w 1504936"/>
              <a:gd name="connsiteY221" fmla="*/ 10731 h 486992"/>
              <a:gd name="connsiteX222" fmla="*/ 197552 w 1504936"/>
              <a:gd name="connsiteY222" fmla="*/ 8614 h 486992"/>
              <a:gd name="connsiteX223" fmla="*/ 197552 w 1504936"/>
              <a:gd name="connsiteY223" fmla="*/ 8014 h 486992"/>
              <a:gd name="connsiteX224" fmla="*/ 204080 w 1504936"/>
              <a:gd name="connsiteY224" fmla="*/ 10202 h 486992"/>
              <a:gd name="connsiteX225" fmla="*/ 201892 w 1504936"/>
              <a:gd name="connsiteY225" fmla="*/ 13237 h 486992"/>
              <a:gd name="connsiteX226" fmla="*/ 197235 w 1504936"/>
              <a:gd name="connsiteY226" fmla="*/ 15460 h 486992"/>
              <a:gd name="connsiteX227" fmla="*/ 194059 w 1504936"/>
              <a:gd name="connsiteY227" fmla="*/ 16730 h 486992"/>
              <a:gd name="connsiteX228" fmla="*/ 194517 w 1504936"/>
              <a:gd name="connsiteY228" fmla="*/ 18777 h 486992"/>
              <a:gd name="connsiteX229" fmla="*/ 196599 w 1504936"/>
              <a:gd name="connsiteY229" fmla="*/ 18283 h 486992"/>
              <a:gd name="connsiteX230" fmla="*/ 206197 w 1504936"/>
              <a:gd name="connsiteY230" fmla="*/ 14295 h 486992"/>
              <a:gd name="connsiteX231" fmla="*/ 212761 w 1504936"/>
              <a:gd name="connsiteY231" fmla="*/ 13025 h 486992"/>
              <a:gd name="connsiteX232" fmla="*/ 221124 w 1504936"/>
              <a:gd name="connsiteY232" fmla="*/ 11790 h 486992"/>
              <a:gd name="connsiteX233" fmla="*/ 223347 w 1504936"/>
              <a:gd name="connsiteY233" fmla="*/ 14295 h 486992"/>
              <a:gd name="connsiteX234" fmla="*/ 224617 w 1504936"/>
              <a:gd name="connsiteY234" fmla="*/ 15566 h 486992"/>
              <a:gd name="connsiteX235" fmla="*/ 226417 w 1504936"/>
              <a:gd name="connsiteY235" fmla="*/ 15566 h 486992"/>
              <a:gd name="connsiteX236" fmla="*/ 226417 w 1504936"/>
              <a:gd name="connsiteY236" fmla="*/ 15460 h 486992"/>
              <a:gd name="connsiteX237" fmla="*/ 239403 w 1504936"/>
              <a:gd name="connsiteY237" fmla="*/ 13872 h 486992"/>
              <a:gd name="connsiteX238" fmla="*/ 249989 w 1504936"/>
              <a:gd name="connsiteY238" fmla="*/ 12919 h 486992"/>
              <a:gd name="connsiteX239" fmla="*/ 257787 w 1504936"/>
              <a:gd name="connsiteY239" fmla="*/ 12919 h 486992"/>
              <a:gd name="connsiteX240" fmla="*/ 262974 w 1504936"/>
              <a:gd name="connsiteY240" fmla="*/ 14507 h 486992"/>
              <a:gd name="connsiteX241" fmla="*/ 266468 w 1504936"/>
              <a:gd name="connsiteY241" fmla="*/ 14507 h 486992"/>
              <a:gd name="connsiteX242" fmla="*/ 266468 w 1504936"/>
              <a:gd name="connsiteY242" fmla="*/ 15566 h 486992"/>
              <a:gd name="connsiteX243" fmla="*/ 284429 w 1504936"/>
              <a:gd name="connsiteY243" fmla="*/ 19235 h 486992"/>
              <a:gd name="connsiteX244" fmla="*/ 290039 w 1504936"/>
              <a:gd name="connsiteY244" fmla="*/ 22058 h 486992"/>
              <a:gd name="connsiteX245" fmla="*/ 295756 w 1504936"/>
              <a:gd name="connsiteY245" fmla="*/ 22058 h 486992"/>
              <a:gd name="connsiteX246" fmla="*/ 295721 w 1504936"/>
              <a:gd name="connsiteY246" fmla="*/ 22446 h 486992"/>
              <a:gd name="connsiteX247" fmla="*/ 296603 w 1504936"/>
              <a:gd name="connsiteY247" fmla="*/ 23011 h 486992"/>
              <a:gd name="connsiteX248" fmla="*/ 297873 w 1504936"/>
              <a:gd name="connsiteY248" fmla="*/ 23011 h 486992"/>
              <a:gd name="connsiteX249" fmla="*/ 304436 w 1504936"/>
              <a:gd name="connsiteY249" fmla="*/ 26998 h 486992"/>
              <a:gd name="connsiteX250" fmla="*/ 312764 w 1504936"/>
              <a:gd name="connsiteY250" fmla="*/ 31621 h 486992"/>
              <a:gd name="connsiteX251" fmla="*/ 326209 w 1504936"/>
              <a:gd name="connsiteY251" fmla="*/ 38678 h 486992"/>
              <a:gd name="connsiteX252" fmla="*/ 331925 w 1504936"/>
              <a:gd name="connsiteY252" fmla="*/ 41184 h 486992"/>
              <a:gd name="connsiteX253" fmla="*/ 334642 w 1504936"/>
              <a:gd name="connsiteY253" fmla="*/ 46865 h 486992"/>
              <a:gd name="connsiteX254" fmla="*/ 332454 w 1504936"/>
              <a:gd name="connsiteY254" fmla="*/ 46865 h 486992"/>
              <a:gd name="connsiteX255" fmla="*/ 331502 w 1504936"/>
              <a:gd name="connsiteY255" fmla="*/ 45912 h 486992"/>
              <a:gd name="connsiteX256" fmla="*/ 330655 w 1504936"/>
              <a:gd name="connsiteY256" fmla="*/ 45912 h 486992"/>
              <a:gd name="connsiteX257" fmla="*/ 324091 w 1504936"/>
              <a:gd name="connsiteY257" fmla="*/ 41184 h 486992"/>
              <a:gd name="connsiteX258" fmla="*/ 303590 w 1504936"/>
              <a:gd name="connsiteY258" fmla="*/ 32256 h 486992"/>
              <a:gd name="connsiteX259" fmla="*/ 295756 w 1504936"/>
              <a:gd name="connsiteY259" fmla="*/ 28586 h 486992"/>
              <a:gd name="connsiteX260" fmla="*/ 289192 w 1504936"/>
              <a:gd name="connsiteY260" fmla="*/ 26046 h 486992"/>
              <a:gd name="connsiteX261" fmla="*/ 279277 w 1504936"/>
              <a:gd name="connsiteY261" fmla="*/ 23646 h 486992"/>
              <a:gd name="connsiteX262" fmla="*/ 279277 w 1504936"/>
              <a:gd name="connsiteY262" fmla="*/ 22799 h 486992"/>
              <a:gd name="connsiteX263" fmla="*/ 268691 w 1504936"/>
              <a:gd name="connsiteY263" fmla="*/ 21529 h 486992"/>
              <a:gd name="connsiteX264" fmla="*/ 249036 w 1504936"/>
              <a:gd name="connsiteY264" fmla="*/ 23223 h 486992"/>
              <a:gd name="connsiteX265" fmla="*/ 249036 w 1504936"/>
              <a:gd name="connsiteY265" fmla="*/ 24599 h 486992"/>
              <a:gd name="connsiteX266" fmla="*/ 237603 w 1504936"/>
              <a:gd name="connsiteY266" fmla="*/ 28057 h 486992"/>
              <a:gd name="connsiteX267" fmla="*/ 234109 w 1504936"/>
              <a:gd name="connsiteY267" fmla="*/ 28057 h 486992"/>
              <a:gd name="connsiteX268" fmla="*/ 234109 w 1504936"/>
              <a:gd name="connsiteY268" fmla="*/ 28481 h 486992"/>
              <a:gd name="connsiteX269" fmla="*/ 225041 w 1504936"/>
              <a:gd name="connsiteY269" fmla="*/ 31198 h 486992"/>
              <a:gd name="connsiteX270" fmla="*/ 223770 w 1504936"/>
              <a:gd name="connsiteY270" fmla="*/ 34268 h 486992"/>
              <a:gd name="connsiteX271" fmla="*/ 235062 w 1504936"/>
              <a:gd name="connsiteY271" fmla="*/ 33738 h 486992"/>
              <a:gd name="connsiteX272" fmla="*/ 238132 w 1504936"/>
              <a:gd name="connsiteY272" fmla="*/ 35820 h 486992"/>
              <a:gd name="connsiteX273" fmla="*/ 235909 w 1504936"/>
              <a:gd name="connsiteY273" fmla="*/ 38996 h 486992"/>
              <a:gd name="connsiteX274" fmla="*/ 228534 w 1504936"/>
              <a:gd name="connsiteY274" fmla="*/ 41078 h 486992"/>
              <a:gd name="connsiteX275" fmla="*/ 221653 w 1504936"/>
              <a:gd name="connsiteY275" fmla="*/ 45806 h 486992"/>
              <a:gd name="connsiteX276" fmla="*/ 218901 w 1504936"/>
              <a:gd name="connsiteY276" fmla="*/ 49476 h 486992"/>
              <a:gd name="connsiteX277" fmla="*/ 226734 w 1504936"/>
              <a:gd name="connsiteY277" fmla="*/ 55793 h 486992"/>
              <a:gd name="connsiteX278" fmla="*/ 231039 w 1504936"/>
              <a:gd name="connsiteY278" fmla="*/ 57557 h 486992"/>
              <a:gd name="connsiteX279" fmla="*/ 252741 w 1504936"/>
              <a:gd name="connsiteY279" fmla="*/ 64191 h 486992"/>
              <a:gd name="connsiteX280" fmla="*/ 257681 w 1504936"/>
              <a:gd name="connsiteY280" fmla="*/ 67120 h 486992"/>
              <a:gd name="connsiteX281" fmla="*/ 257681 w 1504936"/>
              <a:gd name="connsiteY281" fmla="*/ 69025 h 486992"/>
              <a:gd name="connsiteX282" fmla="*/ 259587 w 1504936"/>
              <a:gd name="connsiteY282" fmla="*/ 71531 h 486992"/>
              <a:gd name="connsiteX283" fmla="*/ 276101 w 1504936"/>
              <a:gd name="connsiteY283" fmla="*/ 80141 h 486992"/>
              <a:gd name="connsiteX284" fmla="*/ 283899 w 1504936"/>
              <a:gd name="connsiteY284" fmla="*/ 84128 h 486992"/>
              <a:gd name="connsiteX285" fmla="*/ 286440 w 1504936"/>
              <a:gd name="connsiteY285" fmla="*/ 84128 h 486992"/>
              <a:gd name="connsiteX286" fmla="*/ 286440 w 1504936"/>
              <a:gd name="connsiteY286" fmla="*/ 84975 h 486992"/>
              <a:gd name="connsiteX287" fmla="*/ 300096 w 1504936"/>
              <a:gd name="connsiteY287" fmla="*/ 92844 h 486992"/>
              <a:gd name="connsiteX288" fmla="*/ 310012 w 1504936"/>
              <a:gd name="connsiteY288" fmla="*/ 104524 h 486992"/>
              <a:gd name="connsiteX289" fmla="*/ 314776 w 1504936"/>
              <a:gd name="connsiteY289" fmla="*/ 108300 h 486992"/>
              <a:gd name="connsiteX290" fmla="*/ 321339 w 1504936"/>
              <a:gd name="connsiteY290" fmla="*/ 113946 h 486992"/>
              <a:gd name="connsiteX291" fmla="*/ 323562 w 1504936"/>
              <a:gd name="connsiteY291" fmla="*/ 118780 h 486992"/>
              <a:gd name="connsiteX292" fmla="*/ 324409 w 1504936"/>
              <a:gd name="connsiteY292" fmla="*/ 118780 h 486992"/>
              <a:gd name="connsiteX293" fmla="*/ 327902 w 1504936"/>
              <a:gd name="connsiteY293" fmla="*/ 125625 h 486992"/>
              <a:gd name="connsiteX294" fmla="*/ 328432 w 1504936"/>
              <a:gd name="connsiteY294" fmla="*/ 127496 h 486992"/>
              <a:gd name="connsiteX295" fmla="*/ 329384 w 1504936"/>
              <a:gd name="connsiteY295" fmla="*/ 127496 h 486992"/>
              <a:gd name="connsiteX296" fmla="*/ 336548 w 1504936"/>
              <a:gd name="connsiteY296" fmla="*/ 138646 h 486992"/>
              <a:gd name="connsiteX297" fmla="*/ 347134 w 1504936"/>
              <a:gd name="connsiteY297" fmla="*/ 146092 h 486992"/>
              <a:gd name="connsiteX298" fmla="*/ 359273 w 1504936"/>
              <a:gd name="connsiteY298" fmla="*/ 159113 h 486992"/>
              <a:gd name="connsiteX299" fmla="*/ 361390 w 1504936"/>
              <a:gd name="connsiteY299" fmla="*/ 163735 h 486992"/>
              <a:gd name="connsiteX300" fmla="*/ 364566 w 1504936"/>
              <a:gd name="connsiteY300" fmla="*/ 166876 h 486992"/>
              <a:gd name="connsiteX301" fmla="*/ 367106 w 1504936"/>
              <a:gd name="connsiteY301" fmla="*/ 170757 h 486992"/>
              <a:gd name="connsiteX302" fmla="*/ 372399 w 1504936"/>
              <a:gd name="connsiteY302" fmla="*/ 168676 h 486992"/>
              <a:gd name="connsiteX303" fmla="*/ 377057 w 1504936"/>
              <a:gd name="connsiteY303" fmla="*/ 162994 h 486992"/>
              <a:gd name="connsiteX304" fmla="*/ 381080 w 1504936"/>
              <a:gd name="connsiteY304" fmla="*/ 159113 h 486992"/>
              <a:gd name="connsiteX305" fmla="*/ 383303 w 1504936"/>
              <a:gd name="connsiteY305" fmla="*/ 159113 h 486992"/>
              <a:gd name="connsiteX306" fmla="*/ 385526 w 1504936"/>
              <a:gd name="connsiteY306" fmla="*/ 157031 h 486992"/>
              <a:gd name="connsiteX307" fmla="*/ 396077 w 1504936"/>
              <a:gd name="connsiteY307" fmla="*/ 147362 h 486992"/>
              <a:gd name="connsiteX308" fmla="*/ 400735 w 1504936"/>
              <a:gd name="connsiteY308" fmla="*/ 143481 h 486992"/>
              <a:gd name="connsiteX309" fmla="*/ 407827 w 1504936"/>
              <a:gd name="connsiteY309" fmla="*/ 135682 h 486992"/>
              <a:gd name="connsiteX310" fmla="*/ 394171 w 1504936"/>
              <a:gd name="connsiteY310" fmla="*/ 118674 h 486992"/>
              <a:gd name="connsiteX311" fmla="*/ 389513 w 1504936"/>
              <a:gd name="connsiteY311" fmla="*/ 112710 h 486992"/>
              <a:gd name="connsiteX312" fmla="*/ 386761 w 1504936"/>
              <a:gd name="connsiteY312" fmla="*/ 97043 h 486992"/>
              <a:gd name="connsiteX313" fmla="*/ 384573 w 1504936"/>
              <a:gd name="connsiteY313" fmla="*/ 93267 h 486992"/>
              <a:gd name="connsiteX314" fmla="*/ 395124 w 1504936"/>
              <a:gd name="connsiteY314" fmla="*/ 103783 h 486992"/>
              <a:gd name="connsiteX315" fmla="*/ 407827 w 1504936"/>
              <a:gd name="connsiteY315" fmla="*/ 122450 h 486992"/>
              <a:gd name="connsiteX316" fmla="*/ 412556 w 1504936"/>
              <a:gd name="connsiteY316" fmla="*/ 128978 h 486992"/>
              <a:gd name="connsiteX317" fmla="*/ 412556 w 1504936"/>
              <a:gd name="connsiteY317" fmla="*/ 129789 h 486992"/>
              <a:gd name="connsiteX318" fmla="*/ 413826 w 1504936"/>
              <a:gd name="connsiteY318" fmla="*/ 130248 h 486992"/>
              <a:gd name="connsiteX319" fmla="*/ 424412 w 1504936"/>
              <a:gd name="connsiteY319" fmla="*/ 121638 h 486992"/>
              <a:gd name="connsiteX320" fmla="*/ 433834 w 1504936"/>
              <a:gd name="connsiteY320" fmla="*/ 112393 h 486992"/>
              <a:gd name="connsiteX321" fmla="*/ 433834 w 1504936"/>
              <a:gd name="connsiteY321" fmla="*/ 111652 h 486992"/>
              <a:gd name="connsiteX322" fmla="*/ 436057 w 1504936"/>
              <a:gd name="connsiteY322" fmla="*/ 108935 h 486992"/>
              <a:gd name="connsiteX323" fmla="*/ 439092 w 1504936"/>
              <a:gd name="connsiteY323" fmla="*/ 107664 h 486992"/>
              <a:gd name="connsiteX324" fmla="*/ 443961 w 1504936"/>
              <a:gd name="connsiteY324" fmla="*/ 105124 h 486992"/>
              <a:gd name="connsiteX325" fmla="*/ 446184 w 1504936"/>
              <a:gd name="connsiteY325" fmla="*/ 109535 h 486992"/>
              <a:gd name="connsiteX326" fmla="*/ 444385 w 1504936"/>
              <a:gd name="connsiteY326" fmla="*/ 112393 h 486992"/>
              <a:gd name="connsiteX327" fmla="*/ 433093 w 1504936"/>
              <a:gd name="connsiteY327" fmla="*/ 119733 h 486992"/>
              <a:gd name="connsiteX328" fmla="*/ 430341 w 1504936"/>
              <a:gd name="connsiteY328" fmla="*/ 121956 h 486992"/>
              <a:gd name="connsiteX329" fmla="*/ 416049 w 1504936"/>
              <a:gd name="connsiteY329" fmla="*/ 136212 h 486992"/>
              <a:gd name="connsiteX330" fmla="*/ 416049 w 1504936"/>
              <a:gd name="connsiteY330" fmla="*/ 139776 h 486992"/>
              <a:gd name="connsiteX331" fmla="*/ 416261 w 1504936"/>
              <a:gd name="connsiteY331" fmla="*/ 139776 h 486992"/>
              <a:gd name="connsiteX332" fmla="*/ 419754 w 1504936"/>
              <a:gd name="connsiteY332" fmla="*/ 150291 h 486992"/>
              <a:gd name="connsiteX333" fmla="*/ 430341 w 1504936"/>
              <a:gd name="connsiteY333" fmla="*/ 142846 h 486992"/>
              <a:gd name="connsiteX334" fmla="*/ 438986 w 1504936"/>
              <a:gd name="connsiteY334" fmla="*/ 135082 h 486992"/>
              <a:gd name="connsiteX335" fmla="*/ 445020 w 1504936"/>
              <a:gd name="connsiteY335" fmla="*/ 130354 h 486992"/>
              <a:gd name="connsiteX336" fmla="*/ 448090 w 1504936"/>
              <a:gd name="connsiteY336" fmla="*/ 142846 h 486992"/>
              <a:gd name="connsiteX337" fmla="*/ 448090 w 1504936"/>
              <a:gd name="connsiteY337" fmla="*/ 145880 h 486992"/>
              <a:gd name="connsiteX338" fmla="*/ 439727 w 1504936"/>
              <a:gd name="connsiteY338" fmla="*/ 152902 h 486992"/>
              <a:gd name="connsiteX339" fmla="*/ 423460 w 1504936"/>
              <a:gd name="connsiteY339" fmla="*/ 168464 h 486992"/>
              <a:gd name="connsiteX340" fmla="*/ 423460 w 1504936"/>
              <a:gd name="connsiteY340" fmla="*/ 170263 h 486992"/>
              <a:gd name="connsiteX341" fmla="*/ 422613 w 1504936"/>
              <a:gd name="connsiteY341" fmla="*/ 171922 h 486992"/>
              <a:gd name="connsiteX342" fmla="*/ 424095 w 1504936"/>
              <a:gd name="connsiteY342" fmla="*/ 174674 h 486992"/>
              <a:gd name="connsiteX343" fmla="*/ 433516 w 1504936"/>
              <a:gd name="connsiteY343" fmla="*/ 165958 h 486992"/>
              <a:gd name="connsiteX344" fmla="*/ 439303 w 1504936"/>
              <a:gd name="connsiteY344" fmla="*/ 161936 h 486992"/>
              <a:gd name="connsiteX345" fmla="*/ 444491 w 1504936"/>
              <a:gd name="connsiteY345" fmla="*/ 157666 h 486992"/>
              <a:gd name="connsiteX346" fmla="*/ 446608 w 1504936"/>
              <a:gd name="connsiteY346" fmla="*/ 161018 h 486992"/>
              <a:gd name="connsiteX347" fmla="*/ 448090 w 1504936"/>
              <a:gd name="connsiteY347" fmla="*/ 161018 h 486992"/>
              <a:gd name="connsiteX348" fmla="*/ 448090 w 1504936"/>
              <a:gd name="connsiteY348" fmla="*/ 170158 h 486992"/>
              <a:gd name="connsiteX349" fmla="*/ 446608 w 1504936"/>
              <a:gd name="connsiteY349" fmla="*/ 170158 h 486992"/>
              <a:gd name="connsiteX350" fmla="*/ 446608 w 1504936"/>
              <a:gd name="connsiteY350" fmla="*/ 171922 h 486992"/>
              <a:gd name="connsiteX351" fmla="*/ 447561 w 1504936"/>
              <a:gd name="connsiteY351" fmla="*/ 171922 h 486992"/>
              <a:gd name="connsiteX352" fmla="*/ 447561 w 1504936"/>
              <a:gd name="connsiteY352" fmla="*/ 179191 h 486992"/>
              <a:gd name="connsiteX353" fmla="*/ 441315 w 1504936"/>
              <a:gd name="connsiteY353" fmla="*/ 185684 h 486992"/>
              <a:gd name="connsiteX354" fmla="*/ 412979 w 1504936"/>
              <a:gd name="connsiteY354" fmla="*/ 210879 h 486992"/>
              <a:gd name="connsiteX355" fmla="*/ 403064 w 1504936"/>
              <a:gd name="connsiteY355" fmla="*/ 221394 h 486992"/>
              <a:gd name="connsiteX356" fmla="*/ 385914 w 1504936"/>
              <a:gd name="connsiteY356" fmla="*/ 236603 h 486992"/>
              <a:gd name="connsiteX357" fmla="*/ 382456 w 1504936"/>
              <a:gd name="connsiteY357" fmla="*/ 239461 h 486992"/>
              <a:gd name="connsiteX358" fmla="*/ 383091 w 1504936"/>
              <a:gd name="connsiteY358" fmla="*/ 243131 h 486992"/>
              <a:gd name="connsiteX359" fmla="*/ 384679 w 1504936"/>
              <a:gd name="connsiteY359" fmla="*/ 243131 h 486992"/>
              <a:gd name="connsiteX360" fmla="*/ 384679 w 1504936"/>
              <a:gd name="connsiteY360" fmla="*/ 242178 h 486992"/>
              <a:gd name="connsiteX361" fmla="*/ 393324 w 1504936"/>
              <a:gd name="connsiteY361" fmla="*/ 234944 h 486992"/>
              <a:gd name="connsiteX362" fmla="*/ 399041 w 1504936"/>
              <a:gd name="connsiteY362" fmla="*/ 231063 h 486992"/>
              <a:gd name="connsiteX363" fmla="*/ 410897 w 1504936"/>
              <a:gd name="connsiteY363" fmla="*/ 219277 h 486992"/>
              <a:gd name="connsiteX364" fmla="*/ 417426 w 1504936"/>
              <a:gd name="connsiteY364" fmla="*/ 214549 h 486992"/>
              <a:gd name="connsiteX365" fmla="*/ 436692 w 1504936"/>
              <a:gd name="connsiteY365" fmla="*/ 196411 h 486992"/>
              <a:gd name="connsiteX366" fmla="*/ 445338 w 1504936"/>
              <a:gd name="connsiteY366" fmla="*/ 191577 h 486992"/>
              <a:gd name="connsiteX367" fmla="*/ 445338 w 1504936"/>
              <a:gd name="connsiteY367" fmla="*/ 193765 h 486992"/>
              <a:gd name="connsiteX368" fmla="*/ 443538 w 1504936"/>
              <a:gd name="connsiteY368" fmla="*/ 196729 h 486992"/>
              <a:gd name="connsiteX369" fmla="*/ 435739 w 1504936"/>
              <a:gd name="connsiteY369" fmla="*/ 204598 h 486992"/>
              <a:gd name="connsiteX370" fmla="*/ 421554 w 1504936"/>
              <a:gd name="connsiteY370" fmla="*/ 218042 h 486992"/>
              <a:gd name="connsiteX371" fmla="*/ 416261 w 1504936"/>
              <a:gd name="connsiteY371" fmla="*/ 221924 h 486992"/>
              <a:gd name="connsiteX372" fmla="*/ 403275 w 1504936"/>
              <a:gd name="connsiteY372" fmla="*/ 235368 h 486992"/>
              <a:gd name="connsiteX373" fmla="*/ 390996 w 1504936"/>
              <a:gd name="connsiteY373" fmla="*/ 245848 h 486992"/>
              <a:gd name="connsiteX374" fmla="*/ 383621 w 1504936"/>
              <a:gd name="connsiteY374" fmla="*/ 253646 h 486992"/>
              <a:gd name="connsiteX375" fmla="*/ 386655 w 1504936"/>
              <a:gd name="connsiteY375" fmla="*/ 253117 h 486992"/>
              <a:gd name="connsiteX376" fmla="*/ 394171 w 1504936"/>
              <a:gd name="connsiteY376" fmla="*/ 246271 h 486992"/>
              <a:gd name="connsiteX377" fmla="*/ 402323 w 1504936"/>
              <a:gd name="connsiteY377" fmla="*/ 237556 h 486992"/>
              <a:gd name="connsiteX378" fmla="*/ 407192 w 1504936"/>
              <a:gd name="connsiteY378" fmla="*/ 234521 h 486992"/>
              <a:gd name="connsiteX379" fmla="*/ 411109 w 1504936"/>
              <a:gd name="connsiteY379" fmla="*/ 229793 h 486992"/>
              <a:gd name="connsiteX380" fmla="*/ 424095 w 1504936"/>
              <a:gd name="connsiteY380" fmla="*/ 218465 h 486992"/>
              <a:gd name="connsiteX381" fmla="*/ 433199 w 1504936"/>
              <a:gd name="connsiteY381" fmla="*/ 209714 h 486992"/>
              <a:gd name="connsiteX382" fmla="*/ 437186 w 1504936"/>
              <a:gd name="connsiteY382" fmla="*/ 205939 h 486992"/>
              <a:gd name="connsiteX383" fmla="*/ 447772 w 1504936"/>
              <a:gd name="connsiteY383" fmla="*/ 202057 h 486992"/>
              <a:gd name="connsiteX384" fmla="*/ 448513 w 1504936"/>
              <a:gd name="connsiteY384" fmla="*/ 256681 h 486992"/>
              <a:gd name="connsiteX385" fmla="*/ 437927 w 1504936"/>
              <a:gd name="connsiteY385" fmla="*/ 267161 h 486992"/>
              <a:gd name="connsiteX386" fmla="*/ 430129 w 1504936"/>
              <a:gd name="connsiteY386" fmla="*/ 274854 h 486992"/>
              <a:gd name="connsiteX387" fmla="*/ 424836 w 1504936"/>
              <a:gd name="connsiteY387" fmla="*/ 278841 h 486992"/>
              <a:gd name="connsiteX388" fmla="*/ 415202 w 1504936"/>
              <a:gd name="connsiteY388" fmla="*/ 291862 h 486992"/>
              <a:gd name="connsiteX389" fmla="*/ 280018 w 1504936"/>
              <a:gd name="connsiteY389" fmla="*/ 352132 h 486992"/>
              <a:gd name="connsiteX390" fmla="*/ 292580 w 1504936"/>
              <a:gd name="connsiteY390" fmla="*/ 340488 h 486992"/>
              <a:gd name="connsiteX391" fmla="*/ 301367 w 1504936"/>
              <a:gd name="connsiteY391" fmla="*/ 331878 h 486992"/>
              <a:gd name="connsiteX392" fmla="*/ 314776 w 1504936"/>
              <a:gd name="connsiteY392" fmla="*/ 321362 h 486992"/>
              <a:gd name="connsiteX393" fmla="*/ 319645 w 1504936"/>
              <a:gd name="connsiteY393" fmla="*/ 316104 h 486992"/>
              <a:gd name="connsiteX394" fmla="*/ 319645 w 1504936"/>
              <a:gd name="connsiteY394" fmla="*/ 314869 h 486992"/>
              <a:gd name="connsiteX395" fmla="*/ 326950 w 1504936"/>
              <a:gd name="connsiteY395" fmla="*/ 307389 h 486992"/>
              <a:gd name="connsiteX396" fmla="*/ 342158 w 1504936"/>
              <a:gd name="connsiteY396" fmla="*/ 293238 h 486992"/>
              <a:gd name="connsiteX397" fmla="*/ 344381 w 1504936"/>
              <a:gd name="connsiteY397" fmla="*/ 291015 h 486992"/>
              <a:gd name="connsiteX398" fmla="*/ 367953 w 1504936"/>
              <a:gd name="connsiteY398" fmla="*/ 268961 h 486992"/>
              <a:gd name="connsiteX399" fmla="*/ 368906 w 1504936"/>
              <a:gd name="connsiteY399" fmla="*/ 265926 h 486992"/>
              <a:gd name="connsiteX400" fmla="*/ 359273 w 1504936"/>
              <a:gd name="connsiteY400" fmla="*/ 273689 h 486992"/>
              <a:gd name="connsiteX401" fmla="*/ 353168 w 1504936"/>
              <a:gd name="connsiteY401" fmla="*/ 278418 h 486992"/>
              <a:gd name="connsiteX402" fmla="*/ 306024 w 1504936"/>
              <a:gd name="connsiteY402" fmla="*/ 324397 h 486992"/>
              <a:gd name="connsiteX403" fmla="*/ 294168 w 1504936"/>
              <a:gd name="connsiteY403" fmla="*/ 334912 h 486992"/>
              <a:gd name="connsiteX404" fmla="*/ 276419 w 1504936"/>
              <a:gd name="connsiteY404" fmla="*/ 350156 h 486992"/>
              <a:gd name="connsiteX405" fmla="*/ 265833 w 1504936"/>
              <a:gd name="connsiteY405" fmla="*/ 360636 h 486992"/>
              <a:gd name="connsiteX406" fmla="*/ 261810 w 1504936"/>
              <a:gd name="connsiteY406" fmla="*/ 365471 h 486992"/>
              <a:gd name="connsiteX407" fmla="*/ 257046 w 1504936"/>
              <a:gd name="connsiteY407" fmla="*/ 369246 h 486992"/>
              <a:gd name="connsiteX408" fmla="*/ 257046 w 1504936"/>
              <a:gd name="connsiteY408" fmla="*/ 370199 h 486992"/>
              <a:gd name="connsiteX409" fmla="*/ 249248 w 1504936"/>
              <a:gd name="connsiteY409" fmla="*/ 377221 h 486992"/>
              <a:gd name="connsiteX410" fmla="*/ 242155 w 1504936"/>
              <a:gd name="connsiteY410" fmla="*/ 383220 h 486992"/>
              <a:gd name="connsiteX411" fmla="*/ 236121 w 1504936"/>
              <a:gd name="connsiteY411" fmla="*/ 388054 h 486992"/>
              <a:gd name="connsiteX412" fmla="*/ 233474 w 1504936"/>
              <a:gd name="connsiteY412" fmla="*/ 390560 h 486992"/>
              <a:gd name="connsiteX413" fmla="*/ 213078 w 1504936"/>
              <a:gd name="connsiteY413" fmla="*/ 411591 h 486992"/>
              <a:gd name="connsiteX414" fmla="*/ 210008 w 1504936"/>
              <a:gd name="connsiteY414" fmla="*/ 413990 h 486992"/>
              <a:gd name="connsiteX415" fmla="*/ 205139 w 1504936"/>
              <a:gd name="connsiteY415" fmla="*/ 417978 h 486992"/>
              <a:gd name="connsiteX416" fmla="*/ 195647 w 1504936"/>
              <a:gd name="connsiteY416" fmla="*/ 426694 h 486992"/>
              <a:gd name="connsiteX417" fmla="*/ 189083 w 1504936"/>
              <a:gd name="connsiteY417" fmla="*/ 432692 h 486992"/>
              <a:gd name="connsiteX418" fmla="*/ 186084 w 1504936"/>
              <a:gd name="connsiteY418" fmla="*/ 439679 h 486992"/>
              <a:gd name="connsiteX419" fmla="*/ 206938 w 1504936"/>
              <a:gd name="connsiteY419" fmla="*/ 421436 h 486992"/>
              <a:gd name="connsiteX420" fmla="*/ 209162 w 1504936"/>
              <a:gd name="connsiteY420" fmla="*/ 418930 h 486992"/>
              <a:gd name="connsiteX421" fmla="*/ 209162 w 1504936"/>
              <a:gd name="connsiteY421" fmla="*/ 417978 h 486992"/>
              <a:gd name="connsiteX422" fmla="*/ 219748 w 1504936"/>
              <a:gd name="connsiteY422" fmla="*/ 410215 h 486992"/>
              <a:gd name="connsiteX423" fmla="*/ 224194 w 1504936"/>
              <a:gd name="connsiteY423" fmla="*/ 404110 h 486992"/>
              <a:gd name="connsiteX424" fmla="*/ 236862 w 1504936"/>
              <a:gd name="connsiteY424" fmla="*/ 394053 h 486992"/>
              <a:gd name="connsiteX425" fmla="*/ 238979 w 1504936"/>
              <a:gd name="connsiteY425" fmla="*/ 392254 h 486992"/>
              <a:gd name="connsiteX426" fmla="*/ 240355 w 1504936"/>
              <a:gd name="connsiteY426" fmla="*/ 392254 h 486992"/>
              <a:gd name="connsiteX427" fmla="*/ 242578 w 1504936"/>
              <a:gd name="connsiteY427" fmla="*/ 388266 h 486992"/>
              <a:gd name="connsiteX428" fmla="*/ 248189 w 1504936"/>
              <a:gd name="connsiteY428" fmla="*/ 383538 h 486992"/>
              <a:gd name="connsiteX429" fmla="*/ 252847 w 1504936"/>
              <a:gd name="connsiteY429" fmla="*/ 379656 h 486992"/>
              <a:gd name="connsiteX430" fmla="*/ 258740 w 1504936"/>
              <a:gd name="connsiteY430" fmla="*/ 374822 h 486992"/>
              <a:gd name="connsiteX431" fmla="*/ 266891 w 1504936"/>
              <a:gd name="connsiteY431" fmla="*/ 366212 h 486992"/>
              <a:gd name="connsiteX432" fmla="*/ 275254 w 1504936"/>
              <a:gd name="connsiteY432" fmla="*/ 359719 h 486992"/>
              <a:gd name="connsiteX433" fmla="*/ 280018 w 1504936"/>
              <a:gd name="connsiteY433" fmla="*/ 353191 h 486992"/>
              <a:gd name="connsiteX434" fmla="*/ 280018 w 1504936"/>
              <a:gd name="connsiteY434" fmla="*/ 352132 h 486992"/>
              <a:gd name="connsiteX435" fmla="*/ 185802 w 1504936"/>
              <a:gd name="connsiteY435" fmla="*/ 439926 h 486992"/>
              <a:gd name="connsiteX436" fmla="*/ 184743 w 1504936"/>
              <a:gd name="connsiteY436" fmla="*/ 439926 h 486992"/>
              <a:gd name="connsiteX437" fmla="*/ 184743 w 1504936"/>
              <a:gd name="connsiteY437" fmla="*/ 440879 h 486992"/>
              <a:gd name="connsiteX438" fmla="*/ 185802 w 1504936"/>
              <a:gd name="connsiteY438" fmla="*/ 439926 h 486992"/>
              <a:gd name="connsiteX439" fmla="*/ 186013 w 1504936"/>
              <a:gd name="connsiteY439" fmla="*/ 439926 h 486992"/>
              <a:gd name="connsiteX440" fmla="*/ 186084 w 1504936"/>
              <a:gd name="connsiteY440" fmla="*/ 439679 h 486992"/>
              <a:gd name="connsiteX441" fmla="*/ 185802 w 1504936"/>
              <a:gd name="connsiteY441" fmla="*/ 439926 h 486992"/>
              <a:gd name="connsiteX442" fmla="*/ 186013 w 1504936"/>
              <a:gd name="connsiteY442" fmla="*/ 439926 h 486992"/>
              <a:gd name="connsiteX443" fmla="*/ 183473 w 1504936"/>
              <a:gd name="connsiteY443" fmla="*/ 430575 h 486992"/>
              <a:gd name="connsiteX444" fmla="*/ 186790 w 1504936"/>
              <a:gd name="connsiteY444" fmla="*/ 426482 h 486992"/>
              <a:gd name="connsiteX445" fmla="*/ 178285 w 1504936"/>
              <a:gd name="connsiteY445" fmla="*/ 434139 h 486992"/>
              <a:gd name="connsiteX446" fmla="*/ 175886 w 1504936"/>
              <a:gd name="connsiteY446" fmla="*/ 436256 h 486992"/>
              <a:gd name="connsiteX447" fmla="*/ 183049 w 1504936"/>
              <a:gd name="connsiteY447" fmla="*/ 431634 h 486992"/>
              <a:gd name="connsiteX448" fmla="*/ 183473 w 1504936"/>
              <a:gd name="connsiteY448" fmla="*/ 430575 h 486992"/>
              <a:gd name="connsiteX449" fmla="*/ 187072 w 1504936"/>
              <a:gd name="connsiteY449" fmla="*/ 426376 h 486992"/>
              <a:gd name="connsiteX450" fmla="*/ 187142 w 1504936"/>
              <a:gd name="connsiteY450" fmla="*/ 426129 h 486992"/>
              <a:gd name="connsiteX451" fmla="*/ 186790 w 1504936"/>
              <a:gd name="connsiteY451" fmla="*/ 426482 h 486992"/>
              <a:gd name="connsiteX452" fmla="*/ 187072 w 1504936"/>
              <a:gd name="connsiteY452" fmla="*/ 426376 h 486992"/>
              <a:gd name="connsiteX453" fmla="*/ 194376 w 1504936"/>
              <a:gd name="connsiteY453" fmla="*/ 418719 h 486992"/>
              <a:gd name="connsiteX454" fmla="*/ 195541 w 1504936"/>
              <a:gd name="connsiteY454" fmla="*/ 418719 h 486992"/>
              <a:gd name="connsiteX455" fmla="*/ 197376 w 1504936"/>
              <a:gd name="connsiteY455" fmla="*/ 416213 h 486992"/>
              <a:gd name="connsiteX456" fmla="*/ 194906 w 1504936"/>
              <a:gd name="connsiteY456" fmla="*/ 417660 h 486992"/>
              <a:gd name="connsiteX457" fmla="*/ 194376 w 1504936"/>
              <a:gd name="connsiteY457" fmla="*/ 418719 h 486992"/>
              <a:gd name="connsiteX458" fmla="*/ 200304 w 1504936"/>
              <a:gd name="connsiteY458" fmla="*/ 413567 h 486992"/>
              <a:gd name="connsiteX459" fmla="*/ 209056 w 1504936"/>
              <a:gd name="connsiteY459" fmla="*/ 406015 h 486992"/>
              <a:gd name="connsiteX460" fmla="*/ 219642 w 1504936"/>
              <a:gd name="connsiteY460" fmla="*/ 395500 h 486992"/>
              <a:gd name="connsiteX461" fmla="*/ 227052 w 1504936"/>
              <a:gd name="connsiteY461" fmla="*/ 389960 h 486992"/>
              <a:gd name="connsiteX462" fmla="*/ 239826 w 1504936"/>
              <a:gd name="connsiteY462" fmla="*/ 377327 h 486992"/>
              <a:gd name="connsiteX463" fmla="*/ 247236 w 1504936"/>
              <a:gd name="connsiteY463" fmla="*/ 370411 h 486992"/>
              <a:gd name="connsiteX464" fmla="*/ 257787 w 1504936"/>
              <a:gd name="connsiteY464" fmla="*/ 362119 h 486992"/>
              <a:gd name="connsiteX465" fmla="*/ 257787 w 1504936"/>
              <a:gd name="connsiteY465" fmla="*/ 361695 h 486992"/>
              <a:gd name="connsiteX466" fmla="*/ 251577 w 1504936"/>
              <a:gd name="connsiteY466" fmla="*/ 365471 h 486992"/>
              <a:gd name="connsiteX467" fmla="*/ 249459 w 1504936"/>
              <a:gd name="connsiteY467" fmla="*/ 367588 h 486992"/>
              <a:gd name="connsiteX468" fmla="*/ 247766 w 1504936"/>
              <a:gd name="connsiteY468" fmla="*/ 368505 h 486992"/>
              <a:gd name="connsiteX469" fmla="*/ 230722 w 1504936"/>
              <a:gd name="connsiteY469" fmla="*/ 383749 h 486992"/>
              <a:gd name="connsiteX470" fmla="*/ 228111 w 1504936"/>
              <a:gd name="connsiteY470" fmla="*/ 387102 h 486992"/>
              <a:gd name="connsiteX471" fmla="*/ 221018 w 1504936"/>
              <a:gd name="connsiteY471" fmla="*/ 392359 h 486992"/>
              <a:gd name="connsiteX472" fmla="*/ 207044 w 1504936"/>
              <a:gd name="connsiteY472" fmla="*/ 407180 h 486992"/>
              <a:gd name="connsiteX473" fmla="*/ 200304 w 1504936"/>
              <a:gd name="connsiteY473" fmla="*/ 413567 h 486992"/>
              <a:gd name="connsiteX474" fmla="*/ 194059 w 1504936"/>
              <a:gd name="connsiteY474" fmla="*/ 418719 h 486992"/>
              <a:gd name="connsiteX475" fmla="*/ 192965 w 1504936"/>
              <a:gd name="connsiteY475" fmla="*/ 420307 h 486992"/>
              <a:gd name="connsiteX476" fmla="*/ 194376 w 1504936"/>
              <a:gd name="connsiteY476" fmla="*/ 418719 h 486992"/>
              <a:gd name="connsiteX477" fmla="*/ 194059 w 1504936"/>
              <a:gd name="connsiteY477" fmla="*/ 418719 h 486992"/>
              <a:gd name="connsiteX478" fmla="*/ 192965 w 1504936"/>
              <a:gd name="connsiteY478" fmla="*/ 420307 h 486992"/>
              <a:gd name="connsiteX479" fmla="*/ 187142 w 1504936"/>
              <a:gd name="connsiteY479" fmla="*/ 426129 h 486992"/>
              <a:gd name="connsiteX480" fmla="*/ 192965 w 1504936"/>
              <a:gd name="connsiteY480" fmla="*/ 420307 h 486992"/>
              <a:gd name="connsiteX481" fmla="*/ 197376 w 1504936"/>
              <a:gd name="connsiteY481" fmla="*/ 416213 h 486992"/>
              <a:gd name="connsiteX482" fmla="*/ 200304 w 1504936"/>
              <a:gd name="connsiteY482" fmla="*/ 413567 h 486992"/>
              <a:gd name="connsiteX483" fmla="*/ 197376 w 1504936"/>
              <a:gd name="connsiteY483" fmla="*/ 416213 h 486992"/>
              <a:gd name="connsiteX484" fmla="*/ 169640 w 1504936"/>
              <a:gd name="connsiteY484" fmla="*/ 409791 h 486992"/>
              <a:gd name="connsiteX485" fmla="*/ 184108 w 1504936"/>
              <a:gd name="connsiteY485" fmla="*/ 397088 h 486992"/>
              <a:gd name="connsiteX486" fmla="*/ 188554 w 1504936"/>
              <a:gd name="connsiteY486" fmla="*/ 394053 h 486992"/>
              <a:gd name="connsiteX487" fmla="*/ 199140 w 1504936"/>
              <a:gd name="connsiteY487" fmla="*/ 382479 h 486992"/>
              <a:gd name="connsiteX488" fmla="*/ 203763 w 1504936"/>
              <a:gd name="connsiteY488" fmla="*/ 378598 h 486992"/>
              <a:gd name="connsiteX489" fmla="*/ 211279 w 1504936"/>
              <a:gd name="connsiteY489" fmla="*/ 372916 h 486992"/>
              <a:gd name="connsiteX490" fmla="*/ 221865 w 1504936"/>
              <a:gd name="connsiteY490" fmla="*/ 361166 h 486992"/>
              <a:gd name="connsiteX491" fmla="*/ 227158 w 1504936"/>
              <a:gd name="connsiteY491" fmla="*/ 356543 h 486992"/>
              <a:gd name="connsiteX492" fmla="*/ 241520 w 1504936"/>
              <a:gd name="connsiteY492" fmla="*/ 342993 h 486992"/>
              <a:gd name="connsiteX493" fmla="*/ 248083 w 1504936"/>
              <a:gd name="connsiteY493" fmla="*/ 336500 h 486992"/>
              <a:gd name="connsiteX494" fmla="*/ 250624 w 1504936"/>
              <a:gd name="connsiteY494" fmla="*/ 334806 h 486992"/>
              <a:gd name="connsiteX495" fmla="*/ 252741 w 1504936"/>
              <a:gd name="connsiteY495" fmla="*/ 333360 h 486992"/>
              <a:gd name="connsiteX496" fmla="*/ 259798 w 1504936"/>
              <a:gd name="connsiteY496" fmla="*/ 325667 h 486992"/>
              <a:gd name="connsiteX497" fmla="*/ 276419 w 1504936"/>
              <a:gd name="connsiteY497" fmla="*/ 310458 h 486992"/>
              <a:gd name="connsiteX498" fmla="*/ 278642 w 1504936"/>
              <a:gd name="connsiteY498" fmla="*/ 308235 h 486992"/>
              <a:gd name="connsiteX499" fmla="*/ 296920 w 1504936"/>
              <a:gd name="connsiteY499" fmla="*/ 291651 h 486992"/>
              <a:gd name="connsiteX500" fmla="*/ 303060 w 1504936"/>
              <a:gd name="connsiteY500" fmla="*/ 284205 h 486992"/>
              <a:gd name="connsiteX501" fmla="*/ 305283 w 1504936"/>
              <a:gd name="connsiteY501" fmla="*/ 282511 h 486992"/>
              <a:gd name="connsiteX502" fmla="*/ 306554 w 1504936"/>
              <a:gd name="connsiteY502" fmla="*/ 282511 h 486992"/>
              <a:gd name="connsiteX503" fmla="*/ 313082 w 1504936"/>
              <a:gd name="connsiteY503" fmla="*/ 271996 h 486992"/>
              <a:gd name="connsiteX504" fmla="*/ 304966 w 1504936"/>
              <a:gd name="connsiteY504" fmla="*/ 278524 h 486992"/>
              <a:gd name="connsiteX505" fmla="*/ 300520 w 1504936"/>
              <a:gd name="connsiteY505" fmla="*/ 284628 h 486992"/>
              <a:gd name="connsiteX506" fmla="*/ 288240 w 1504936"/>
              <a:gd name="connsiteY506" fmla="*/ 295109 h 486992"/>
              <a:gd name="connsiteX507" fmla="*/ 278748 w 1504936"/>
              <a:gd name="connsiteY507" fmla="*/ 305624 h 486992"/>
              <a:gd name="connsiteX508" fmla="*/ 266044 w 1504936"/>
              <a:gd name="connsiteY508" fmla="*/ 316104 h 486992"/>
              <a:gd name="connsiteX509" fmla="*/ 258210 w 1504936"/>
              <a:gd name="connsiteY509" fmla="*/ 324714 h 486992"/>
              <a:gd name="connsiteX510" fmla="*/ 253905 w 1504936"/>
              <a:gd name="connsiteY510" fmla="*/ 327784 h 486992"/>
              <a:gd name="connsiteX511" fmla="*/ 243849 w 1504936"/>
              <a:gd name="connsiteY511" fmla="*/ 336077 h 486992"/>
              <a:gd name="connsiteX512" fmla="*/ 238556 w 1504936"/>
              <a:gd name="connsiteY512" fmla="*/ 342040 h 486992"/>
              <a:gd name="connsiteX513" fmla="*/ 236333 w 1504936"/>
              <a:gd name="connsiteY513" fmla="*/ 344263 h 486992"/>
              <a:gd name="connsiteX514" fmla="*/ 230722 w 1504936"/>
              <a:gd name="connsiteY514" fmla="*/ 350756 h 486992"/>
              <a:gd name="connsiteX515" fmla="*/ 222394 w 1504936"/>
              <a:gd name="connsiteY515" fmla="*/ 356331 h 486992"/>
              <a:gd name="connsiteX516" fmla="*/ 217630 w 1504936"/>
              <a:gd name="connsiteY516" fmla="*/ 362436 h 486992"/>
              <a:gd name="connsiteX517" fmla="*/ 215831 w 1504936"/>
              <a:gd name="connsiteY517" fmla="*/ 362436 h 486992"/>
              <a:gd name="connsiteX518" fmla="*/ 211490 w 1504936"/>
              <a:gd name="connsiteY518" fmla="*/ 367588 h 486992"/>
              <a:gd name="connsiteX519" fmla="*/ 203127 w 1504936"/>
              <a:gd name="connsiteY519" fmla="*/ 374187 h 486992"/>
              <a:gd name="connsiteX520" fmla="*/ 196176 w 1504936"/>
              <a:gd name="connsiteY520" fmla="*/ 381950 h 486992"/>
              <a:gd name="connsiteX521" fmla="*/ 187495 w 1504936"/>
              <a:gd name="connsiteY521" fmla="*/ 389854 h 486992"/>
              <a:gd name="connsiteX522" fmla="*/ 182732 w 1504936"/>
              <a:gd name="connsiteY522" fmla="*/ 393630 h 486992"/>
              <a:gd name="connsiteX523" fmla="*/ 172181 w 1504936"/>
              <a:gd name="connsiteY523" fmla="*/ 403193 h 486992"/>
              <a:gd name="connsiteX524" fmla="*/ 156937 w 1504936"/>
              <a:gd name="connsiteY524" fmla="*/ 417448 h 486992"/>
              <a:gd name="connsiteX525" fmla="*/ 151220 w 1504936"/>
              <a:gd name="connsiteY525" fmla="*/ 421436 h 486992"/>
              <a:gd name="connsiteX526" fmla="*/ 146598 w 1504936"/>
              <a:gd name="connsiteY526" fmla="*/ 426694 h 486992"/>
              <a:gd name="connsiteX527" fmla="*/ 142575 w 1504936"/>
              <a:gd name="connsiteY527" fmla="*/ 429234 h 486992"/>
              <a:gd name="connsiteX528" fmla="*/ 142575 w 1504936"/>
              <a:gd name="connsiteY528" fmla="*/ 430469 h 486992"/>
              <a:gd name="connsiteX529" fmla="*/ 145962 w 1504936"/>
              <a:gd name="connsiteY529" fmla="*/ 431422 h 486992"/>
              <a:gd name="connsiteX530" fmla="*/ 165617 w 1504936"/>
              <a:gd name="connsiteY530" fmla="*/ 415261 h 486992"/>
              <a:gd name="connsiteX531" fmla="*/ 169640 w 1504936"/>
              <a:gd name="connsiteY531" fmla="*/ 410638 h 486992"/>
              <a:gd name="connsiteX532" fmla="*/ 169640 w 1504936"/>
              <a:gd name="connsiteY532" fmla="*/ 409791 h 486992"/>
              <a:gd name="connsiteX533" fmla="*/ 161277 w 1504936"/>
              <a:gd name="connsiteY533" fmla="*/ 450018 h 486992"/>
              <a:gd name="connsiteX534" fmla="*/ 161736 w 1504936"/>
              <a:gd name="connsiteY534" fmla="*/ 449171 h 486992"/>
              <a:gd name="connsiteX535" fmla="*/ 160218 w 1504936"/>
              <a:gd name="connsiteY535" fmla="*/ 450018 h 486992"/>
              <a:gd name="connsiteX536" fmla="*/ 154396 w 1504936"/>
              <a:gd name="connsiteY536" fmla="*/ 455170 h 486992"/>
              <a:gd name="connsiteX537" fmla="*/ 144904 w 1504936"/>
              <a:gd name="connsiteY537" fmla="*/ 463886 h 486992"/>
              <a:gd name="connsiteX538" fmla="*/ 136541 w 1504936"/>
              <a:gd name="connsiteY538" fmla="*/ 470379 h 486992"/>
              <a:gd name="connsiteX539" fmla="*/ 136541 w 1504936"/>
              <a:gd name="connsiteY539" fmla="*/ 472920 h 486992"/>
              <a:gd name="connsiteX540" fmla="*/ 140881 w 1504936"/>
              <a:gd name="connsiteY540" fmla="*/ 469109 h 486992"/>
              <a:gd name="connsiteX541" fmla="*/ 148186 w 1504936"/>
              <a:gd name="connsiteY541" fmla="*/ 463568 h 486992"/>
              <a:gd name="connsiteX542" fmla="*/ 155666 w 1504936"/>
              <a:gd name="connsiteY542" fmla="*/ 456405 h 486992"/>
              <a:gd name="connsiteX543" fmla="*/ 161277 w 1504936"/>
              <a:gd name="connsiteY543" fmla="*/ 450865 h 486992"/>
              <a:gd name="connsiteX544" fmla="*/ 161277 w 1504936"/>
              <a:gd name="connsiteY544" fmla="*/ 450018 h 486992"/>
              <a:gd name="connsiteX545" fmla="*/ 164100 w 1504936"/>
              <a:gd name="connsiteY545" fmla="*/ 447372 h 486992"/>
              <a:gd name="connsiteX546" fmla="*/ 167099 w 1504936"/>
              <a:gd name="connsiteY546" fmla="*/ 444337 h 486992"/>
              <a:gd name="connsiteX547" fmla="*/ 164559 w 1504936"/>
              <a:gd name="connsiteY547" fmla="*/ 446560 h 486992"/>
              <a:gd name="connsiteX548" fmla="*/ 164100 w 1504936"/>
              <a:gd name="connsiteY548" fmla="*/ 447372 h 486992"/>
              <a:gd name="connsiteX549" fmla="*/ 161736 w 1504936"/>
              <a:gd name="connsiteY549" fmla="*/ 449171 h 486992"/>
              <a:gd name="connsiteX550" fmla="*/ 164100 w 1504936"/>
              <a:gd name="connsiteY550" fmla="*/ 447372 h 486992"/>
              <a:gd name="connsiteX551" fmla="*/ 161736 w 1504936"/>
              <a:gd name="connsiteY551" fmla="*/ 449171 h 486992"/>
              <a:gd name="connsiteX552" fmla="*/ 126378 w 1504936"/>
              <a:gd name="connsiteY552" fmla="*/ 448748 h 486992"/>
              <a:gd name="connsiteX553" fmla="*/ 137494 w 1504936"/>
              <a:gd name="connsiteY553" fmla="*/ 439503 h 486992"/>
              <a:gd name="connsiteX554" fmla="*/ 134000 w 1504936"/>
              <a:gd name="connsiteY554" fmla="*/ 438162 h 486992"/>
              <a:gd name="connsiteX555" fmla="*/ 123449 w 1504936"/>
              <a:gd name="connsiteY555" fmla="*/ 448642 h 486992"/>
              <a:gd name="connsiteX556" fmla="*/ 124720 w 1504936"/>
              <a:gd name="connsiteY556" fmla="*/ 448642 h 486992"/>
              <a:gd name="connsiteX557" fmla="*/ 126378 w 1504936"/>
              <a:gd name="connsiteY557" fmla="*/ 449595 h 486992"/>
              <a:gd name="connsiteX558" fmla="*/ 126378 w 1504936"/>
              <a:gd name="connsiteY558" fmla="*/ 448748 h 486992"/>
              <a:gd name="connsiteX559" fmla="*/ 125637 w 1504936"/>
              <a:gd name="connsiteY559" fmla="*/ 423130 h 486992"/>
              <a:gd name="connsiteX560" fmla="*/ 130224 w 1504936"/>
              <a:gd name="connsiteY560" fmla="*/ 418154 h 486992"/>
              <a:gd name="connsiteX561" fmla="*/ 119850 w 1504936"/>
              <a:gd name="connsiteY561" fmla="*/ 418719 h 486992"/>
              <a:gd name="connsiteX562" fmla="*/ 115086 w 1504936"/>
              <a:gd name="connsiteY562" fmla="*/ 414414 h 486992"/>
              <a:gd name="connsiteX563" fmla="*/ 111593 w 1504936"/>
              <a:gd name="connsiteY563" fmla="*/ 416531 h 486992"/>
              <a:gd name="connsiteX564" fmla="*/ 116357 w 1504936"/>
              <a:gd name="connsiteY564" fmla="*/ 421753 h 486992"/>
              <a:gd name="connsiteX565" fmla="*/ 121650 w 1504936"/>
              <a:gd name="connsiteY565" fmla="*/ 423977 h 486992"/>
              <a:gd name="connsiteX566" fmla="*/ 125637 w 1504936"/>
              <a:gd name="connsiteY566" fmla="*/ 423130 h 486992"/>
              <a:gd name="connsiteX567" fmla="*/ 130401 w 1504936"/>
              <a:gd name="connsiteY567" fmla="*/ 417978 h 486992"/>
              <a:gd name="connsiteX568" fmla="*/ 130401 w 1504936"/>
              <a:gd name="connsiteY568" fmla="*/ 417942 h 486992"/>
              <a:gd name="connsiteX569" fmla="*/ 130224 w 1504936"/>
              <a:gd name="connsiteY569" fmla="*/ 418154 h 486992"/>
              <a:gd name="connsiteX570" fmla="*/ 130401 w 1504936"/>
              <a:gd name="connsiteY570" fmla="*/ 417978 h 486992"/>
              <a:gd name="connsiteX571" fmla="*/ 130401 w 1504936"/>
              <a:gd name="connsiteY571" fmla="*/ 417942 h 486992"/>
              <a:gd name="connsiteX572" fmla="*/ 132518 w 1504936"/>
              <a:gd name="connsiteY572" fmla="*/ 415684 h 486992"/>
              <a:gd name="connsiteX573" fmla="*/ 130401 w 1504936"/>
              <a:gd name="connsiteY573" fmla="*/ 415684 h 486992"/>
              <a:gd name="connsiteX574" fmla="*/ 130401 w 1504936"/>
              <a:gd name="connsiteY574" fmla="*/ 417942 h 486992"/>
              <a:gd name="connsiteX575" fmla="*/ 107676 w 1504936"/>
              <a:gd name="connsiteY575" fmla="*/ 439185 h 486992"/>
              <a:gd name="connsiteX576" fmla="*/ 116039 w 1504936"/>
              <a:gd name="connsiteY576" fmla="*/ 431422 h 486992"/>
              <a:gd name="connsiteX577" fmla="*/ 111593 w 1504936"/>
              <a:gd name="connsiteY577" fmla="*/ 430046 h 486992"/>
              <a:gd name="connsiteX578" fmla="*/ 105982 w 1504936"/>
              <a:gd name="connsiteY578" fmla="*/ 427011 h 486992"/>
              <a:gd name="connsiteX579" fmla="*/ 96384 w 1504936"/>
              <a:gd name="connsiteY579" fmla="*/ 431422 h 486992"/>
              <a:gd name="connsiteX580" fmla="*/ 99454 w 1504936"/>
              <a:gd name="connsiteY580" fmla="*/ 434457 h 486992"/>
              <a:gd name="connsiteX581" fmla="*/ 107676 w 1504936"/>
              <a:gd name="connsiteY581" fmla="*/ 440032 h 486992"/>
              <a:gd name="connsiteX582" fmla="*/ 107676 w 1504936"/>
              <a:gd name="connsiteY582" fmla="*/ 439185 h 486992"/>
              <a:gd name="connsiteX583" fmla="*/ 120909 w 1504936"/>
              <a:gd name="connsiteY583" fmla="*/ 397723 h 486992"/>
              <a:gd name="connsiteX584" fmla="*/ 120062 w 1504936"/>
              <a:gd name="connsiteY584" fmla="*/ 396241 h 486992"/>
              <a:gd name="connsiteX585" fmla="*/ 118580 w 1504936"/>
              <a:gd name="connsiteY585" fmla="*/ 396241 h 486992"/>
              <a:gd name="connsiteX586" fmla="*/ 119109 w 1504936"/>
              <a:gd name="connsiteY586" fmla="*/ 398041 h 486992"/>
              <a:gd name="connsiteX587" fmla="*/ 121967 w 1504936"/>
              <a:gd name="connsiteY587" fmla="*/ 398041 h 486992"/>
              <a:gd name="connsiteX588" fmla="*/ 120909 w 1504936"/>
              <a:gd name="connsiteY588" fmla="*/ 397723 h 486992"/>
              <a:gd name="connsiteX589" fmla="*/ 104500 w 1504936"/>
              <a:gd name="connsiteY589" fmla="*/ 377962 h 486992"/>
              <a:gd name="connsiteX590" fmla="*/ 104500 w 1504936"/>
              <a:gd name="connsiteY590" fmla="*/ 377927 h 486992"/>
              <a:gd name="connsiteX591" fmla="*/ 104500 w 1504936"/>
              <a:gd name="connsiteY591" fmla="*/ 377645 h 486992"/>
              <a:gd name="connsiteX592" fmla="*/ 104500 w 1504936"/>
              <a:gd name="connsiteY592" fmla="*/ 377962 h 486992"/>
              <a:gd name="connsiteX593" fmla="*/ 104500 w 1504936"/>
              <a:gd name="connsiteY593" fmla="*/ 377927 h 486992"/>
              <a:gd name="connsiteX594" fmla="*/ 113710 w 1504936"/>
              <a:gd name="connsiteY594" fmla="*/ 387737 h 486992"/>
              <a:gd name="connsiteX595" fmla="*/ 115933 w 1504936"/>
              <a:gd name="connsiteY595" fmla="*/ 389431 h 486992"/>
              <a:gd name="connsiteX596" fmla="*/ 120274 w 1504936"/>
              <a:gd name="connsiteY596" fmla="*/ 393418 h 486992"/>
              <a:gd name="connsiteX597" fmla="*/ 126272 w 1504936"/>
              <a:gd name="connsiteY597" fmla="*/ 393418 h 486992"/>
              <a:gd name="connsiteX598" fmla="*/ 128390 w 1504936"/>
              <a:gd name="connsiteY598" fmla="*/ 391618 h 486992"/>
              <a:gd name="connsiteX599" fmla="*/ 131565 w 1504936"/>
              <a:gd name="connsiteY599" fmla="*/ 390383 h 486992"/>
              <a:gd name="connsiteX600" fmla="*/ 142151 w 1504936"/>
              <a:gd name="connsiteY600" fmla="*/ 378703 h 486992"/>
              <a:gd name="connsiteX601" fmla="*/ 147445 w 1504936"/>
              <a:gd name="connsiteY601" fmla="*/ 375245 h 486992"/>
              <a:gd name="connsiteX602" fmla="*/ 151785 w 1504936"/>
              <a:gd name="connsiteY602" fmla="*/ 372105 h 486992"/>
              <a:gd name="connsiteX603" fmla="*/ 156513 w 1504936"/>
              <a:gd name="connsiteY603" fmla="*/ 365577 h 486992"/>
              <a:gd name="connsiteX604" fmla="*/ 163077 w 1504936"/>
              <a:gd name="connsiteY604" fmla="*/ 361272 h 486992"/>
              <a:gd name="connsiteX605" fmla="*/ 166147 w 1504936"/>
              <a:gd name="connsiteY605" fmla="*/ 356014 h 486992"/>
              <a:gd name="connsiteX606" fmla="*/ 159160 w 1504936"/>
              <a:gd name="connsiteY606" fmla="*/ 351391 h 486992"/>
              <a:gd name="connsiteX607" fmla="*/ 155772 w 1504936"/>
              <a:gd name="connsiteY607" fmla="*/ 346451 h 486992"/>
              <a:gd name="connsiteX608" fmla="*/ 152596 w 1504936"/>
              <a:gd name="connsiteY608" fmla="*/ 333148 h 486992"/>
              <a:gd name="connsiteX609" fmla="*/ 143951 w 1504936"/>
              <a:gd name="connsiteY609" fmla="*/ 326620 h 486992"/>
              <a:gd name="connsiteX610" fmla="*/ 137388 w 1504936"/>
              <a:gd name="connsiteY610" fmla="*/ 326620 h 486992"/>
              <a:gd name="connsiteX611" fmla="*/ 140458 w 1504936"/>
              <a:gd name="connsiteY611" fmla="*/ 329655 h 486992"/>
              <a:gd name="connsiteX612" fmla="*/ 140458 w 1504936"/>
              <a:gd name="connsiteY612" fmla="*/ 334912 h 486992"/>
              <a:gd name="connsiteX613" fmla="*/ 135588 w 1504936"/>
              <a:gd name="connsiteY613" fmla="*/ 337453 h 486992"/>
              <a:gd name="connsiteX614" fmla="*/ 135588 w 1504936"/>
              <a:gd name="connsiteY614" fmla="*/ 336712 h 486992"/>
              <a:gd name="connsiteX615" fmla="*/ 130718 w 1504936"/>
              <a:gd name="connsiteY615" fmla="*/ 334489 h 486992"/>
              <a:gd name="connsiteX616" fmla="*/ 125955 w 1504936"/>
              <a:gd name="connsiteY616" fmla="*/ 330501 h 486992"/>
              <a:gd name="connsiteX617" fmla="*/ 116886 w 1504936"/>
              <a:gd name="connsiteY617" fmla="*/ 324926 h 486992"/>
              <a:gd name="connsiteX618" fmla="*/ 111593 w 1504936"/>
              <a:gd name="connsiteY618" fmla="*/ 320092 h 486992"/>
              <a:gd name="connsiteX619" fmla="*/ 111593 w 1504936"/>
              <a:gd name="connsiteY619" fmla="*/ 325985 h 486992"/>
              <a:gd name="connsiteX620" fmla="*/ 113075 w 1504936"/>
              <a:gd name="connsiteY620" fmla="*/ 325985 h 486992"/>
              <a:gd name="connsiteX621" fmla="*/ 116886 w 1504936"/>
              <a:gd name="connsiteY621" fmla="*/ 338582 h 486992"/>
              <a:gd name="connsiteX622" fmla="*/ 117839 w 1504936"/>
              <a:gd name="connsiteY622" fmla="*/ 338582 h 486992"/>
              <a:gd name="connsiteX623" fmla="*/ 120379 w 1504936"/>
              <a:gd name="connsiteY623" fmla="*/ 344581 h 486992"/>
              <a:gd name="connsiteX624" fmla="*/ 118686 w 1504936"/>
              <a:gd name="connsiteY624" fmla="*/ 349839 h 486992"/>
              <a:gd name="connsiteX625" fmla="*/ 113816 w 1504936"/>
              <a:gd name="connsiteY625" fmla="*/ 347616 h 486992"/>
              <a:gd name="connsiteX626" fmla="*/ 105030 w 1504936"/>
              <a:gd name="connsiteY626" fmla="*/ 343840 h 486992"/>
              <a:gd name="connsiteX627" fmla="*/ 93526 w 1504936"/>
              <a:gd name="connsiteY627" fmla="*/ 336818 h 486992"/>
              <a:gd name="connsiteX628" fmla="*/ 87704 w 1504936"/>
              <a:gd name="connsiteY628" fmla="*/ 331137 h 486992"/>
              <a:gd name="connsiteX629" fmla="*/ 75424 w 1504936"/>
              <a:gd name="connsiteY629" fmla="*/ 323797 h 486992"/>
              <a:gd name="connsiteX630" fmla="*/ 75424 w 1504936"/>
              <a:gd name="connsiteY630" fmla="*/ 325032 h 486992"/>
              <a:gd name="connsiteX631" fmla="*/ 81352 w 1504936"/>
              <a:gd name="connsiteY631" fmla="*/ 332089 h 486992"/>
              <a:gd name="connsiteX632" fmla="*/ 91938 w 1504936"/>
              <a:gd name="connsiteY632" fmla="*/ 339852 h 486992"/>
              <a:gd name="connsiteX633" fmla="*/ 95855 w 1504936"/>
              <a:gd name="connsiteY633" fmla="*/ 344581 h 486992"/>
              <a:gd name="connsiteX634" fmla="*/ 99878 w 1504936"/>
              <a:gd name="connsiteY634" fmla="*/ 348886 h 486992"/>
              <a:gd name="connsiteX635" fmla="*/ 89292 w 1504936"/>
              <a:gd name="connsiteY635" fmla="*/ 345957 h 486992"/>
              <a:gd name="connsiteX636" fmla="*/ 78705 w 1504936"/>
              <a:gd name="connsiteY636" fmla="*/ 336394 h 486992"/>
              <a:gd name="connsiteX637" fmla="*/ 72177 w 1504936"/>
              <a:gd name="connsiteY637" fmla="*/ 332407 h 486992"/>
              <a:gd name="connsiteX638" fmla="*/ 72177 w 1504936"/>
              <a:gd name="connsiteY638" fmla="*/ 341652 h 486992"/>
              <a:gd name="connsiteX639" fmla="*/ 76165 w 1504936"/>
              <a:gd name="connsiteY639" fmla="*/ 347616 h 486992"/>
              <a:gd name="connsiteX640" fmla="*/ 80823 w 1504936"/>
              <a:gd name="connsiteY640" fmla="*/ 356861 h 486992"/>
              <a:gd name="connsiteX641" fmla="*/ 81775 w 1504936"/>
              <a:gd name="connsiteY641" fmla="*/ 356861 h 486992"/>
              <a:gd name="connsiteX642" fmla="*/ 84845 w 1504936"/>
              <a:gd name="connsiteY642" fmla="*/ 361166 h 486992"/>
              <a:gd name="connsiteX643" fmla="*/ 95431 w 1504936"/>
              <a:gd name="connsiteY643" fmla="*/ 370517 h 486992"/>
              <a:gd name="connsiteX644" fmla="*/ 101113 w 1504936"/>
              <a:gd name="connsiteY644" fmla="*/ 374081 h 486992"/>
              <a:gd name="connsiteX645" fmla="*/ 104500 w 1504936"/>
              <a:gd name="connsiteY645" fmla="*/ 377927 h 486992"/>
              <a:gd name="connsiteX646" fmla="*/ 103865 w 1504936"/>
              <a:gd name="connsiteY646" fmla="*/ 387525 h 486992"/>
              <a:gd name="connsiteX647" fmla="*/ 101960 w 1504936"/>
              <a:gd name="connsiteY647" fmla="*/ 387525 h 486992"/>
              <a:gd name="connsiteX648" fmla="*/ 101960 w 1504936"/>
              <a:gd name="connsiteY648" fmla="*/ 388478 h 486992"/>
              <a:gd name="connsiteX649" fmla="*/ 103865 w 1504936"/>
              <a:gd name="connsiteY649" fmla="*/ 388478 h 486992"/>
              <a:gd name="connsiteX650" fmla="*/ 103865 w 1504936"/>
              <a:gd name="connsiteY650" fmla="*/ 387525 h 486992"/>
              <a:gd name="connsiteX651" fmla="*/ 99207 w 1504936"/>
              <a:gd name="connsiteY651" fmla="*/ 238614 h 486992"/>
              <a:gd name="connsiteX652" fmla="*/ 101960 w 1504936"/>
              <a:gd name="connsiteY652" fmla="*/ 253435 h 486992"/>
              <a:gd name="connsiteX653" fmla="*/ 102912 w 1504936"/>
              <a:gd name="connsiteY653" fmla="*/ 253435 h 486992"/>
              <a:gd name="connsiteX654" fmla="*/ 105771 w 1504936"/>
              <a:gd name="connsiteY654" fmla="*/ 261198 h 486992"/>
              <a:gd name="connsiteX655" fmla="*/ 106723 w 1504936"/>
              <a:gd name="connsiteY655" fmla="*/ 261198 h 486992"/>
              <a:gd name="connsiteX656" fmla="*/ 109793 w 1504936"/>
              <a:gd name="connsiteY656" fmla="*/ 268008 h 486992"/>
              <a:gd name="connsiteX657" fmla="*/ 112863 w 1504936"/>
              <a:gd name="connsiteY657" fmla="*/ 276301 h 486992"/>
              <a:gd name="connsiteX658" fmla="*/ 121650 w 1504936"/>
              <a:gd name="connsiteY658" fmla="*/ 279477 h 486992"/>
              <a:gd name="connsiteX659" fmla="*/ 124190 w 1504936"/>
              <a:gd name="connsiteY659" fmla="*/ 284523 h 486992"/>
              <a:gd name="connsiteX660" fmla="*/ 119427 w 1504936"/>
              <a:gd name="connsiteY660" fmla="*/ 288510 h 486992"/>
              <a:gd name="connsiteX661" fmla="*/ 127543 w 1504936"/>
              <a:gd name="connsiteY661" fmla="*/ 296802 h 486992"/>
              <a:gd name="connsiteX662" fmla="*/ 131989 w 1504936"/>
              <a:gd name="connsiteY662" fmla="*/ 298390 h 486992"/>
              <a:gd name="connsiteX663" fmla="*/ 140669 w 1504936"/>
              <a:gd name="connsiteY663" fmla="*/ 294897 h 486992"/>
              <a:gd name="connsiteX664" fmla="*/ 149456 w 1504936"/>
              <a:gd name="connsiteY664" fmla="*/ 301425 h 486992"/>
              <a:gd name="connsiteX665" fmla="*/ 152491 w 1504936"/>
              <a:gd name="connsiteY665" fmla="*/ 303613 h 486992"/>
              <a:gd name="connsiteX666" fmla="*/ 155561 w 1504936"/>
              <a:gd name="connsiteY666" fmla="*/ 311905 h 486992"/>
              <a:gd name="connsiteX667" fmla="*/ 160324 w 1504936"/>
              <a:gd name="connsiteY667" fmla="*/ 314128 h 486992"/>
              <a:gd name="connsiteX668" fmla="*/ 166888 w 1504936"/>
              <a:gd name="connsiteY668" fmla="*/ 313176 h 486992"/>
              <a:gd name="connsiteX669" fmla="*/ 169958 w 1504936"/>
              <a:gd name="connsiteY669" fmla="*/ 313176 h 486992"/>
              <a:gd name="connsiteX670" fmla="*/ 175568 w 1504936"/>
              <a:gd name="connsiteY670" fmla="*/ 317904 h 486992"/>
              <a:gd name="connsiteX671" fmla="*/ 190459 w 1504936"/>
              <a:gd name="connsiteY671" fmla="*/ 319668 h 486992"/>
              <a:gd name="connsiteX672" fmla="*/ 197023 w 1504936"/>
              <a:gd name="connsiteY672" fmla="*/ 324397 h 486992"/>
              <a:gd name="connsiteX673" fmla="*/ 213184 w 1504936"/>
              <a:gd name="connsiteY673" fmla="*/ 313176 h 486992"/>
              <a:gd name="connsiteX674" fmla="*/ 216995 w 1504936"/>
              <a:gd name="connsiteY674" fmla="*/ 309188 h 486992"/>
              <a:gd name="connsiteX675" fmla="*/ 227581 w 1504936"/>
              <a:gd name="connsiteY675" fmla="*/ 298673 h 486992"/>
              <a:gd name="connsiteX676" fmla="*/ 240144 w 1504936"/>
              <a:gd name="connsiteY676" fmla="*/ 287557 h 486992"/>
              <a:gd name="connsiteX677" fmla="*/ 242367 w 1504936"/>
              <a:gd name="connsiteY677" fmla="*/ 285652 h 486992"/>
              <a:gd name="connsiteX678" fmla="*/ 247236 w 1504936"/>
              <a:gd name="connsiteY678" fmla="*/ 281876 h 486992"/>
              <a:gd name="connsiteX679" fmla="*/ 247236 w 1504936"/>
              <a:gd name="connsiteY679" fmla="*/ 280923 h 486992"/>
              <a:gd name="connsiteX680" fmla="*/ 248507 w 1504936"/>
              <a:gd name="connsiteY680" fmla="*/ 280923 h 486992"/>
              <a:gd name="connsiteX681" fmla="*/ 258528 w 1504936"/>
              <a:gd name="connsiteY681" fmla="*/ 270443 h 486992"/>
              <a:gd name="connsiteX682" fmla="*/ 260751 w 1504936"/>
              <a:gd name="connsiteY682" fmla="*/ 268643 h 486992"/>
              <a:gd name="connsiteX683" fmla="*/ 261916 w 1504936"/>
              <a:gd name="connsiteY683" fmla="*/ 268643 h 486992"/>
              <a:gd name="connsiteX684" fmla="*/ 269432 w 1504936"/>
              <a:gd name="connsiteY684" fmla="*/ 260880 h 486992"/>
              <a:gd name="connsiteX685" fmla="*/ 280018 w 1504936"/>
              <a:gd name="connsiteY685" fmla="*/ 252588 h 486992"/>
              <a:gd name="connsiteX686" fmla="*/ 288663 w 1504936"/>
              <a:gd name="connsiteY686" fmla="*/ 243872 h 486992"/>
              <a:gd name="connsiteX687" fmla="*/ 294909 w 1504936"/>
              <a:gd name="connsiteY687" fmla="*/ 237062 h 486992"/>
              <a:gd name="connsiteX688" fmla="*/ 302637 w 1504936"/>
              <a:gd name="connsiteY688" fmla="*/ 230534 h 486992"/>
              <a:gd name="connsiteX689" fmla="*/ 309165 w 1504936"/>
              <a:gd name="connsiteY689" fmla="*/ 224323 h 486992"/>
              <a:gd name="connsiteX690" fmla="*/ 314881 w 1504936"/>
              <a:gd name="connsiteY690" fmla="*/ 216136 h 486992"/>
              <a:gd name="connsiteX691" fmla="*/ 313611 w 1504936"/>
              <a:gd name="connsiteY691" fmla="*/ 216136 h 486992"/>
              <a:gd name="connsiteX692" fmla="*/ 315728 w 1504936"/>
              <a:gd name="connsiteY692" fmla="*/ 210596 h 486992"/>
              <a:gd name="connsiteX693" fmla="*/ 318904 w 1504936"/>
              <a:gd name="connsiteY693" fmla="*/ 214372 h 486992"/>
              <a:gd name="connsiteX694" fmla="*/ 324515 w 1504936"/>
              <a:gd name="connsiteY694" fmla="*/ 212678 h 486992"/>
              <a:gd name="connsiteX695" fmla="*/ 328538 w 1504936"/>
              <a:gd name="connsiteY695" fmla="*/ 208373 h 486992"/>
              <a:gd name="connsiteX696" fmla="*/ 343746 w 1504936"/>
              <a:gd name="connsiteY696" fmla="*/ 194082 h 486992"/>
              <a:gd name="connsiteX697" fmla="*/ 337924 w 1504936"/>
              <a:gd name="connsiteY697" fmla="*/ 180638 h 486992"/>
              <a:gd name="connsiteX698" fmla="*/ 336336 w 1504936"/>
              <a:gd name="connsiteY698" fmla="*/ 178556 h 486992"/>
              <a:gd name="connsiteX699" fmla="*/ 329279 w 1504936"/>
              <a:gd name="connsiteY699" fmla="*/ 168570 h 486992"/>
              <a:gd name="connsiteX700" fmla="*/ 316152 w 1504936"/>
              <a:gd name="connsiteY700" fmla="*/ 159007 h 486992"/>
              <a:gd name="connsiteX701" fmla="*/ 307083 w 1504936"/>
              <a:gd name="connsiteY701" fmla="*/ 151244 h 486992"/>
              <a:gd name="connsiteX702" fmla="*/ 300837 w 1504936"/>
              <a:gd name="connsiteY702" fmla="*/ 146515 h 486992"/>
              <a:gd name="connsiteX703" fmla="*/ 299567 w 1504936"/>
              <a:gd name="connsiteY703" fmla="*/ 146515 h 486992"/>
              <a:gd name="connsiteX704" fmla="*/ 293533 w 1504936"/>
              <a:gd name="connsiteY704" fmla="*/ 141681 h 486992"/>
              <a:gd name="connsiteX705" fmla="*/ 278748 w 1504936"/>
              <a:gd name="connsiteY705" fmla="*/ 134341 h 486992"/>
              <a:gd name="connsiteX706" fmla="*/ 273984 w 1504936"/>
              <a:gd name="connsiteY706" fmla="*/ 131377 h 486992"/>
              <a:gd name="connsiteX707" fmla="*/ 265938 w 1504936"/>
              <a:gd name="connsiteY707" fmla="*/ 131377 h 486992"/>
              <a:gd name="connsiteX708" fmla="*/ 256517 w 1504936"/>
              <a:gd name="connsiteY708" fmla="*/ 131377 h 486992"/>
              <a:gd name="connsiteX709" fmla="*/ 252847 w 1504936"/>
              <a:gd name="connsiteY709" fmla="*/ 123402 h 486992"/>
              <a:gd name="connsiteX710" fmla="*/ 246919 w 1504936"/>
              <a:gd name="connsiteY710" fmla="*/ 114051 h 486992"/>
              <a:gd name="connsiteX711" fmla="*/ 242896 w 1504936"/>
              <a:gd name="connsiteY711" fmla="*/ 111864 h 486992"/>
              <a:gd name="connsiteX712" fmla="*/ 230722 w 1504936"/>
              <a:gd name="connsiteY712" fmla="*/ 111864 h 486992"/>
              <a:gd name="connsiteX713" fmla="*/ 223241 w 1504936"/>
              <a:gd name="connsiteY713" fmla="*/ 114051 h 486992"/>
              <a:gd name="connsiteX714" fmla="*/ 208526 w 1504936"/>
              <a:gd name="connsiteY714" fmla="*/ 120579 h 486992"/>
              <a:gd name="connsiteX715" fmla="*/ 194482 w 1504936"/>
              <a:gd name="connsiteY715" fmla="*/ 124567 h 486992"/>
              <a:gd name="connsiteX716" fmla="*/ 191941 w 1504936"/>
              <a:gd name="connsiteY716" fmla="*/ 124567 h 486992"/>
              <a:gd name="connsiteX717" fmla="*/ 191941 w 1504936"/>
              <a:gd name="connsiteY717" fmla="*/ 125837 h 486992"/>
              <a:gd name="connsiteX718" fmla="*/ 190671 w 1504936"/>
              <a:gd name="connsiteY718" fmla="*/ 128554 h 486992"/>
              <a:gd name="connsiteX719" fmla="*/ 189718 w 1504936"/>
              <a:gd name="connsiteY719" fmla="*/ 134553 h 486992"/>
              <a:gd name="connsiteX720" fmla="*/ 177862 w 1504936"/>
              <a:gd name="connsiteY720" fmla="*/ 136635 h 486992"/>
              <a:gd name="connsiteX721" fmla="*/ 164453 w 1504936"/>
              <a:gd name="connsiteY721" fmla="*/ 136635 h 486992"/>
              <a:gd name="connsiteX722" fmla="*/ 160113 w 1504936"/>
              <a:gd name="connsiteY722" fmla="*/ 137164 h 486992"/>
              <a:gd name="connsiteX723" fmla="*/ 146174 w 1504936"/>
              <a:gd name="connsiteY723" fmla="*/ 145880 h 486992"/>
              <a:gd name="connsiteX724" fmla="*/ 143422 w 1504936"/>
              <a:gd name="connsiteY724" fmla="*/ 148915 h 486992"/>
              <a:gd name="connsiteX725" fmla="*/ 143422 w 1504936"/>
              <a:gd name="connsiteY725" fmla="*/ 150185 h 486992"/>
              <a:gd name="connsiteX726" fmla="*/ 142151 w 1504936"/>
              <a:gd name="connsiteY726" fmla="*/ 150185 h 486992"/>
              <a:gd name="connsiteX727" fmla="*/ 137388 w 1504936"/>
              <a:gd name="connsiteY727" fmla="*/ 158795 h 486992"/>
              <a:gd name="connsiteX728" fmla="*/ 134318 w 1504936"/>
              <a:gd name="connsiteY728" fmla="*/ 164900 h 486992"/>
              <a:gd name="connsiteX729" fmla="*/ 131777 w 1504936"/>
              <a:gd name="connsiteY729" fmla="*/ 169628 h 486992"/>
              <a:gd name="connsiteX730" fmla="*/ 131777 w 1504936"/>
              <a:gd name="connsiteY730" fmla="*/ 171816 h 486992"/>
              <a:gd name="connsiteX731" fmla="*/ 129977 w 1504936"/>
              <a:gd name="connsiteY731" fmla="*/ 178344 h 486992"/>
              <a:gd name="connsiteX732" fmla="*/ 129977 w 1504936"/>
              <a:gd name="connsiteY732" fmla="*/ 185684 h 486992"/>
              <a:gd name="connsiteX733" fmla="*/ 129025 w 1504936"/>
              <a:gd name="connsiteY733" fmla="*/ 185684 h 486992"/>
              <a:gd name="connsiteX734" fmla="*/ 129025 w 1504936"/>
              <a:gd name="connsiteY734" fmla="*/ 195247 h 486992"/>
              <a:gd name="connsiteX735" fmla="*/ 129977 w 1504936"/>
              <a:gd name="connsiteY735" fmla="*/ 195247 h 486992"/>
              <a:gd name="connsiteX736" fmla="*/ 133788 w 1504936"/>
              <a:gd name="connsiteY736" fmla="*/ 222876 h 486992"/>
              <a:gd name="connsiteX737" fmla="*/ 134318 w 1504936"/>
              <a:gd name="connsiteY737" fmla="*/ 222876 h 486992"/>
              <a:gd name="connsiteX738" fmla="*/ 136435 w 1504936"/>
              <a:gd name="connsiteY738" fmla="*/ 229369 h 486992"/>
              <a:gd name="connsiteX739" fmla="*/ 133047 w 1504936"/>
              <a:gd name="connsiteY739" fmla="*/ 232086 h 486992"/>
              <a:gd name="connsiteX740" fmla="*/ 129554 w 1504936"/>
              <a:gd name="connsiteY740" fmla="*/ 225064 h 486992"/>
              <a:gd name="connsiteX741" fmla="*/ 125531 w 1504936"/>
              <a:gd name="connsiteY741" fmla="*/ 217830 h 486992"/>
              <a:gd name="connsiteX742" fmla="*/ 124720 w 1504936"/>
              <a:gd name="connsiteY742" fmla="*/ 217830 h 486992"/>
              <a:gd name="connsiteX743" fmla="*/ 124720 w 1504936"/>
              <a:gd name="connsiteY743" fmla="*/ 215607 h 486992"/>
              <a:gd name="connsiteX744" fmla="*/ 119850 w 1504936"/>
              <a:gd name="connsiteY744" fmla="*/ 209855 h 486992"/>
              <a:gd name="connsiteX745" fmla="*/ 117309 w 1504936"/>
              <a:gd name="connsiteY745" fmla="*/ 207738 h 486992"/>
              <a:gd name="connsiteX746" fmla="*/ 112016 w 1504936"/>
              <a:gd name="connsiteY746" fmla="*/ 207738 h 486992"/>
              <a:gd name="connsiteX747" fmla="*/ 109476 w 1504936"/>
              <a:gd name="connsiteY747" fmla="*/ 224323 h 486992"/>
              <a:gd name="connsiteX748" fmla="*/ 108523 w 1504936"/>
              <a:gd name="connsiteY748" fmla="*/ 224323 h 486992"/>
              <a:gd name="connsiteX749" fmla="*/ 108523 w 1504936"/>
              <a:gd name="connsiteY749" fmla="*/ 241649 h 486992"/>
              <a:gd name="connsiteX750" fmla="*/ 101113 w 1504936"/>
              <a:gd name="connsiteY750" fmla="*/ 236815 h 486992"/>
              <a:gd name="connsiteX751" fmla="*/ 99207 w 1504936"/>
              <a:gd name="connsiteY751" fmla="*/ 238614 h 486992"/>
              <a:gd name="connsiteX752" fmla="*/ 197976 w 1504936"/>
              <a:gd name="connsiteY752" fmla="*/ 24493 h 486992"/>
              <a:gd name="connsiteX753" fmla="*/ 200199 w 1504936"/>
              <a:gd name="connsiteY753" fmla="*/ 25940 h 486992"/>
              <a:gd name="connsiteX754" fmla="*/ 201469 w 1504936"/>
              <a:gd name="connsiteY754" fmla="*/ 23223 h 486992"/>
              <a:gd name="connsiteX755" fmla="*/ 197976 w 1504936"/>
              <a:gd name="connsiteY755" fmla="*/ 24493 h 486992"/>
              <a:gd name="connsiteX756" fmla="*/ 347557 w 1504936"/>
              <a:gd name="connsiteY756" fmla="*/ 199022 h 486992"/>
              <a:gd name="connsiteX757" fmla="*/ 342476 w 1504936"/>
              <a:gd name="connsiteY757" fmla="*/ 203857 h 486992"/>
              <a:gd name="connsiteX758" fmla="*/ 336865 w 1504936"/>
              <a:gd name="connsiteY758" fmla="*/ 208162 h 486992"/>
              <a:gd name="connsiteX759" fmla="*/ 331184 w 1504936"/>
              <a:gd name="connsiteY759" fmla="*/ 212572 h 486992"/>
              <a:gd name="connsiteX760" fmla="*/ 326844 w 1504936"/>
              <a:gd name="connsiteY760" fmla="*/ 217407 h 486992"/>
              <a:gd name="connsiteX761" fmla="*/ 323244 w 1504936"/>
              <a:gd name="connsiteY761" fmla="*/ 232933 h 486992"/>
              <a:gd name="connsiteX762" fmla="*/ 324091 w 1504936"/>
              <a:gd name="connsiteY762" fmla="*/ 232933 h 486992"/>
              <a:gd name="connsiteX763" fmla="*/ 324091 w 1504936"/>
              <a:gd name="connsiteY763" fmla="*/ 236920 h 486992"/>
              <a:gd name="connsiteX764" fmla="*/ 329279 w 1504936"/>
              <a:gd name="connsiteY764" fmla="*/ 234203 h 486992"/>
              <a:gd name="connsiteX765" fmla="*/ 340994 w 1504936"/>
              <a:gd name="connsiteY765" fmla="*/ 222453 h 486992"/>
              <a:gd name="connsiteX766" fmla="*/ 349780 w 1504936"/>
              <a:gd name="connsiteY766" fmla="*/ 213843 h 486992"/>
              <a:gd name="connsiteX767" fmla="*/ 353274 w 1504936"/>
              <a:gd name="connsiteY767" fmla="*/ 210879 h 486992"/>
              <a:gd name="connsiteX768" fmla="*/ 350627 w 1504936"/>
              <a:gd name="connsiteY768" fmla="*/ 203857 h 486992"/>
              <a:gd name="connsiteX769" fmla="*/ 347557 w 1504936"/>
              <a:gd name="connsiteY769" fmla="*/ 198599 h 486992"/>
              <a:gd name="connsiteX770" fmla="*/ 347557 w 1504936"/>
              <a:gd name="connsiteY770" fmla="*/ 199022 h 486992"/>
              <a:gd name="connsiteX771" fmla="*/ 355920 w 1504936"/>
              <a:gd name="connsiteY771" fmla="*/ 229051 h 486992"/>
              <a:gd name="connsiteX772" fmla="*/ 337183 w 1504936"/>
              <a:gd name="connsiteY772" fmla="*/ 247859 h 486992"/>
              <a:gd name="connsiteX773" fmla="*/ 324091 w 1504936"/>
              <a:gd name="connsiteY773" fmla="*/ 258975 h 486992"/>
              <a:gd name="connsiteX774" fmla="*/ 321974 w 1504936"/>
              <a:gd name="connsiteY774" fmla="*/ 266456 h 486992"/>
              <a:gd name="connsiteX775" fmla="*/ 328538 w 1504936"/>
              <a:gd name="connsiteY775" fmla="*/ 260774 h 486992"/>
              <a:gd name="connsiteX776" fmla="*/ 336336 w 1504936"/>
              <a:gd name="connsiteY776" fmla="*/ 253011 h 486992"/>
              <a:gd name="connsiteX777" fmla="*/ 338877 w 1504936"/>
              <a:gd name="connsiteY777" fmla="*/ 250894 h 486992"/>
              <a:gd name="connsiteX778" fmla="*/ 340994 w 1504936"/>
              <a:gd name="connsiteY778" fmla="*/ 249941 h 486992"/>
              <a:gd name="connsiteX779" fmla="*/ 348828 w 1504936"/>
              <a:gd name="connsiteY779" fmla="*/ 241331 h 486992"/>
              <a:gd name="connsiteX780" fmla="*/ 355920 w 1504936"/>
              <a:gd name="connsiteY780" fmla="*/ 235685 h 486992"/>
              <a:gd name="connsiteX781" fmla="*/ 361919 w 1504936"/>
              <a:gd name="connsiteY781" fmla="*/ 228628 h 486992"/>
              <a:gd name="connsiteX782" fmla="*/ 355920 w 1504936"/>
              <a:gd name="connsiteY782" fmla="*/ 228628 h 486992"/>
              <a:gd name="connsiteX783" fmla="*/ 355920 w 1504936"/>
              <a:gd name="connsiteY783" fmla="*/ 229051 h 486992"/>
              <a:gd name="connsiteX784" fmla="*/ 359414 w 1504936"/>
              <a:gd name="connsiteY784" fmla="*/ 178873 h 486992"/>
              <a:gd name="connsiteX785" fmla="*/ 359414 w 1504936"/>
              <a:gd name="connsiteY785" fmla="*/ 176121 h 486992"/>
              <a:gd name="connsiteX786" fmla="*/ 357614 w 1504936"/>
              <a:gd name="connsiteY786" fmla="*/ 176121 h 486992"/>
              <a:gd name="connsiteX787" fmla="*/ 359414 w 1504936"/>
              <a:gd name="connsiteY787" fmla="*/ 178873 h 486992"/>
              <a:gd name="connsiteX788" fmla="*/ 174933 w 1504936"/>
              <a:gd name="connsiteY788" fmla="*/ 356861 h 486992"/>
              <a:gd name="connsiteX789" fmla="*/ 157466 w 1504936"/>
              <a:gd name="connsiteY789" fmla="*/ 375457 h 486992"/>
              <a:gd name="connsiteX790" fmla="*/ 151785 w 1504936"/>
              <a:gd name="connsiteY790" fmla="*/ 379762 h 486992"/>
              <a:gd name="connsiteX791" fmla="*/ 134000 w 1504936"/>
              <a:gd name="connsiteY791" fmla="*/ 393418 h 486992"/>
              <a:gd name="connsiteX792" fmla="*/ 128707 w 1504936"/>
              <a:gd name="connsiteY792" fmla="*/ 401605 h 486992"/>
              <a:gd name="connsiteX793" fmla="*/ 138023 w 1504936"/>
              <a:gd name="connsiteY793" fmla="*/ 407392 h 486992"/>
              <a:gd name="connsiteX794" fmla="*/ 148080 w 1504936"/>
              <a:gd name="connsiteY794" fmla="*/ 401605 h 486992"/>
              <a:gd name="connsiteX795" fmla="*/ 160218 w 1504936"/>
              <a:gd name="connsiteY795" fmla="*/ 390066 h 486992"/>
              <a:gd name="connsiteX796" fmla="*/ 169852 w 1504936"/>
              <a:gd name="connsiteY796" fmla="*/ 382585 h 486992"/>
              <a:gd name="connsiteX797" fmla="*/ 173345 w 1504936"/>
              <a:gd name="connsiteY797" fmla="*/ 378280 h 486992"/>
              <a:gd name="connsiteX798" fmla="*/ 179450 w 1504936"/>
              <a:gd name="connsiteY798" fmla="*/ 373975 h 486992"/>
              <a:gd name="connsiteX799" fmla="*/ 183790 w 1504936"/>
              <a:gd name="connsiteY799" fmla="*/ 368717 h 486992"/>
              <a:gd name="connsiteX800" fmla="*/ 195964 w 1504936"/>
              <a:gd name="connsiteY800" fmla="*/ 358237 h 486992"/>
              <a:gd name="connsiteX801" fmla="*/ 202951 w 1504936"/>
              <a:gd name="connsiteY801" fmla="*/ 350439 h 486992"/>
              <a:gd name="connsiteX802" fmla="*/ 210326 w 1504936"/>
              <a:gd name="connsiteY802" fmla="*/ 344899 h 486992"/>
              <a:gd name="connsiteX803" fmla="*/ 215301 w 1504936"/>
              <a:gd name="connsiteY803" fmla="*/ 338370 h 486992"/>
              <a:gd name="connsiteX804" fmla="*/ 208209 w 1504936"/>
              <a:gd name="connsiteY804" fmla="*/ 338370 h 486992"/>
              <a:gd name="connsiteX805" fmla="*/ 208209 w 1504936"/>
              <a:gd name="connsiteY805" fmla="*/ 337735 h 486992"/>
              <a:gd name="connsiteX806" fmla="*/ 196388 w 1504936"/>
              <a:gd name="connsiteY806" fmla="*/ 337735 h 486992"/>
              <a:gd name="connsiteX807" fmla="*/ 177262 w 1504936"/>
              <a:gd name="connsiteY807" fmla="*/ 355908 h 486992"/>
              <a:gd name="connsiteX808" fmla="*/ 175145 w 1504936"/>
              <a:gd name="connsiteY808" fmla="*/ 356861 h 486992"/>
              <a:gd name="connsiteX809" fmla="*/ 174933 w 1504936"/>
              <a:gd name="connsiteY809" fmla="*/ 356861 h 486992"/>
              <a:gd name="connsiteX810" fmla="*/ 162195 w 1504936"/>
              <a:gd name="connsiteY810" fmla="*/ 335724 h 486992"/>
              <a:gd name="connsiteX811" fmla="*/ 161277 w 1504936"/>
              <a:gd name="connsiteY811" fmla="*/ 335759 h 486992"/>
              <a:gd name="connsiteX812" fmla="*/ 164029 w 1504936"/>
              <a:gd name="connsiteY812" fmla="*/ 343522 h 486992"/>
              <a:gd name="connsiteX813" fmla="*/ 174616 w 1504936"/>
              <a:gd name="connsiteY813" fmla="*/ 349733 h 486992"/>
              <a:gd name="connsiteX814" fmla="*/ 182520 w 1504936"/>
              <a:gd name="connsiteY814" fmla="*/ 341758 h 486992"/>
              <a:gd name="connsiteX815" fmla="*/ 189083 w 1504936"/>
              <a:gd name="connsiteY815" fmla="*/ 335759 h 486992"/>
              <a:gd name="connsiteX816" fmla="*/ 184214 w 1504936"/>
              <a:gd name="connsiteY816" fmla="*/ 335230 h 486992"/>
              <a:gd name="connsiteX817" fmla="*/ 184214 w 1504936"/>
              <a:gd name="connsiteY817" fmla="*/ 334489 h 486992"/>
              <a:gd name="connsiteX818" fmla="*/ 170699 w 1504936"/>
              <a:gd name="connsiteY818" fmla="*/ 333042 h 486992"/>
              <a:gd name="connsiteX819" fmla="*/ 162336 w 1504936"/>
              <a:gd name="connsiteY819" fmla="*/ 333960 h 486992"/>
              <a:gd name="connsiteX820" fmla="*/ 162336 w 1504936"/>
              <a:gd name="connsiteY820" fmla="*/ 335230 h 486992"/>
              <a:gd name="connsiteX821" fmla="*/ 162195 w 1504936"/>
              <a:gd name="connsiteY821" fmla="*/ 335724 h 486992"/>
              <a:gd name="connsiteX822" fmla="*/ 217630 w 1504936"/>
              <a:gd name="connsiteY822" fmla="*/ 329549 h 486992"/>
              <a:gd name="connsiteX823" fmla="*/ 217701 w 1504936"/>
              <a:gd name="connsiteY823" fmla="*/ 329584 h 486992"/>
              <a:gd name="connsiteX824" fmla="*/ 218160 w 1504936"/>
              <a:gd name="connsiteY824" fmla="*/ 330501 h 486992"/>
              <a:gd name="connsiteX825" fmla="*/ 226417 w 1504936"/>
              <a:gd name="connsiteY825" fmla="*/ 330501 h 486992"/>
              <a:gd name="connsiteX826" fmla="*/ 230404 w 1504936"/>
              <a:gd name="connsiteY826" fmla="*/ 325667 h 486992"/>
              <a:gd name="connsiteX827" fmla="*/ 246919 w 1504936"/>
              <a:gd name="connsiteY827" fmla="*/ 309612 h 486992"/>
              <a:gd name="connsiteX828" fmla="*/ 261598 w 1504936"/>
              <a:gd name="connsiteY828" fmla="*/ 295956 h 486992"/>
              <a:gd name="connsiteX829" fmla="*/ 267209 w 1504936"/>
              <a:gd name="connsiteY829" fmla="*/ 290804 h 486992"/>
              <a:gd name="connsiteX830" fmla="*/ 274725 w 1504936"/>
              <a:gd name="connsiteY830" fmla="*/ 285122 h 486992"/>
              <a:gd name="connsiteX831" fmla="*/ 283370 w 1504936"/>
              <a:gd name="connsiteY831" fmla="*/ 276512 h 486992"/>
              <a:gd name="connsiteX832" fmla="*/ 295227 w 1504936"/>
              <a:gd name="connsiteY832" fmla="*/ 263809 h 486992"/>
              <a:gd name="connsiteX833" fmla="*/ 302531 w 1504936"/>
              <a:gd name="connsiteY833" fmla="*/ 258234 h 486992"/>
              <a:gd name="connsiteX834" fmla="*/ 308636 w 1504936"/>
              <a:gd name="connsiteY834" fmla="*/ 251423 h 486992"/>
              <a:gd name="connsiteX835" fmla="*/ 313929 w 1504936"/>
              <a:gd name="connsiteY835" fmla="*/ 247965 h 486992"/>
              <a:gd name="connsiteX836" fmla="*/ 315622 w 1504936"/>
              <a:gd name="connsiteY836" fmla="*/ 231063 h 486992"/>
              <a:gd name="connsiteX837" fmla="*/ 315622 w 1504936"/>
              <a:gd name="connsiteY837" fmla="*/ 227887 h 486992"/>
              <a:gd name="connsiteX838" fmla="*/ 313823 w 1504936"/>
              <a:gd name="connsiteY838" fmla="*/ 227887 h 486992"/>
              <a:gd name="connsiteX839" fmla="*/ 292686 w 1504936"/>
              <a:gd name="connsiteY839" fmla="*/ 248918 h 486992"/>
              <a:gd name="connsiteX840" fmla="*/ 287816 w 1504936"/>
              <a:gd name="connsiteY840" fmla="*/ 253223 h 486992"/>
              <a:gd name="connsiteX841" fmla="*/ 286123 w 1504936"/>
              <a:gd name="connsiteY841" fmla="*/ 253223 h 486992"/>
              <a:gd name="connsiteX842" fmla="*/ 286123 w 1504936"/>
              <a:gd name="connsiteY842" fmla="*/ 254670 h 486992"/>
              <a:gd name="connsiteX843" fmla="*/ 278748 w 1504936"/>
              <a:gd name="connsiteY843" fmla="*/ 260669 h 486992"/>
              <a:gd name="connsiteX844" fmla="*/ 272502 w 1504936"/>
              <a:gd name="connsiteY844" fmla="*/ 266773 h 486992"/>
              <a:gd name="connsiteX845" fmla="*/ 265621 w 1504936"/>
              <a:gd name="connsiteY845" fmla="*/ 272313 h 486992"/>
              <a:gd name="connsiteX846" fmla="*/ 251259 w 1504936"/>
              <a:gd name="connsiteY846" fmla="*/ 285758 h 486992"/>
              <a:gd name="connsiteX847" fmla="*/ 248189 w 1504936"/>
              <a:gd name="connsiteY847" fmla="*/ 288828 h 486992"/>
              <a:gd name="connsiteX848" fmla="*/ 239403 w 1504936"/>
              <a:gd name="connsiteY848" fmla="*/ 297438 h 486992"/>
              <a:gd name="connsiteX849" fmla="*/ 234639 w 1504936"/>
              <a:gd name="connsiteY849" fmla="*/ 301425 h 486992"/>
              <a:gd name="connsiteX850" fmla="*/ 234639 w 1504936"/>
              <a:gd name="connsiteY850" fmla="*/ 302695 h 486992"/>
              <a:gd name="connsiteX851" fmla="*/ 223241 w 1504936"/>
              <a:gd name="connsiteY851" fmla="*/ 313176 h 486992"/>
              <a:gd name="connsiteX852" fmla="*/ 215831 w 1504936"/>
              <a:gd name="connsiteY852" fmla="*/ 319386 h 486992"/>
              <a:gd name="connsiteX853" fmla="*/ 212337 w 1504936"/>
              <a:gd name="connsiteY853" fmla="*/ 323691 h 486992"/>
              <a:gd name="connsiteX854" fmla="*/ 215090 w 1504936"/>
              <a:gd name="connsiteY854" fmla="*/ 325350 h 486992"/>
              <a:gd name="connsiteX855" fmla="*/ 217630 w 1504936"/>
              <a:gd name="connsiteY855" fmla="*/ 329231 h 486992"/>
              <a:gd name="connsiteX856" fmla="*/ 217630 w 1504936"/>
              <a:gd name="connsiteY856" fmla="*/ 329549 h 486992"/>
              <a:gd name="connsiteX857" fmla="*/ 364989 w 1504936"/>
              <a:gd name="connsiteY857" fmla="*/ 260351 h 486992"/>
              <a:gd name="connsiteX858" fmla="*/ 368377 w 1504936"/>
              <a:gd name="connsiteY858" fmla="*/ 256046 h 486992"/>
              <a:gd name="connsiteX859" fmla="*/ 365836 w 1504936"/>
              <a:gd name="connsiteY859" fmla="*/ 256046 h 486992"/>
              <a:gd name="connsiteX860" fmla="*/ 352321 w 1504936"/>
              <a:gd name="connsiteY860" fmla="*/ 268432 h 486992"/>
              <a:gd name="connsiteX861" fmla="*/ 349145 w 1504936"/>
              <a:gd name="connsiteY861" fmla="*/ 271608 h 486992"/>
              <a:gd name="connsiteX862" fmla="*/ 331713 w 1504936"/>
              <a:gd name="connsiteY862" fmla="*/ 288933 h 486992"/>
              <a:gd name="connsiteX863" fmla="*/ 320069 w 1504936"/>
              <a:gd name="connsiteY863" fmla="*/ 301531 h 486992"/>
              <a:gd name="connsiteX864" fmla="*/ 310435 w 1504936"/>
              <a:gd name="connsiteY864" fmla="*/ 308976 h 486992"/>
              <a:gd name="connsiteX865" fmla="*/ 288663 w 1504936"/>
              <a:gd name="connsiteY865" fmla="*/ 329972 h 486992"/>
              <a:gd name="connsiteX866" fmla="*/ 282417 w 1504936"/>
              <a:gd name="connsiteY866" fmla="*/ 334806 h 486992"/>
              <a:gd name="connsiteX867" fmla="*/ 277265 w 1504936"/>
              <a:gd name="connsiteY867" fmla="*/ 340805 h 486992"/>
              <a:gd name="connsiteX868" fmla="*/ 270596 w 1504936"/>
              <a:gd name="connsiteY868" fmla="*/ 345640 h 486992"/>
              <a:gd name="connsiteX869" fmla="*/ 265938 w 1504936"/>
              <a:gd name="connsiteY869" fmla="*/ 351603 h 486992"/>
              <a:gd name="connsiteX870" fmla="*/ 274619 w 1504936"/>
              <a:gd name="connsiteY870" fmla="*/ 345110 h 486992"/>
              <a:gd name="connsiteX871" fmla="*/ 281606 w 1504936"/>
              <a:gd name="connsiteY871" fmla="*/ 339217 h 486992"/>
              <a:gd name="connsiteX872" fmla="*/ 289934 w 1504936"/>
              <a:gd name="connsiteY872" fmla="*/ 332724 h 486992"/>
              <a:gd name="connsiteX873" fmla="*/ 300520 w 1504936"/>
              <a:gd name="connsiteY873" fmla="*/ 320939 h 486992"/>
              <a:gd name="connsiteX874" fmla="*/ 306130 w 1504936"/>
              <a:gd name="connsiteY874" fmla="*/ 316951 h 486992"/>
              <a:gd name="connsiteX875" fmla="*/ 306130 w 1504936"/>
              <a:gd name="connsiteY875" fmla="*/ 315681 h 486992"/>
              <a:gd name="connsiteX876" fmla="*/ 345969 w 1504936"/>
              <a:gd name="connsiteY876" fmla="*/ 278841 h 486992"/>
              <a:gd name="connsiteX877" fmla="*/ 359414 w 1504936"/>
              <a:gd name="connsiteY877" fmla="*/ 266244 h 486992"/>
              <a:gd name="connsiteX878" fmla="*/ 364989 w 1504936"/>
              <a:gd name="connsiteY878" fmla="*/ 260351 h 486992"/>
              <a:gd name="connsiteX879" fmla="*/ 360860 w 1504936"/>
              <a:gd name="connsiteY879" fmla="*/ 189142 h 486992"/>
              <a:gd name="connsiteX880" fmla="*/ 365518 w 1504936"/>
              <a:gd name="connsiteY880" fmla="*/ 196905 h 486992"/>
              <a:gd name="connsiteX881" fmla="*/ 376104 w 1504936"/>
              <a:gd name="connsiteY881" fmla="*/ 191365 h 486992"/>
              <a:gd name="connsiteX882" fmla="*/ 380127 w 1504936"/>
              <a:gd name="connsiteY882" fmla="*/ 187483 h 486992"/>
              <a:gd name="connsiteX883" fmla="*/ 384785 w 1504936"/>
              <a:gd name="connsiteY883" fmla="*/ 181696 h 486992"/>
              <a:gd name="connsiteX884" fmla="*/ 395336 w 1504936"/>
              <a:gd name="connsiteY884" fmla="*/ 173933 h 486992"/>
              <a:gd name="connsiteX885" fmla="*/ 413509 w 1504936"/>
              <a:gd name="connsiteY885" fmla="*/ 155019 h 486992"/>
              <a:gd name="connsiteX886" fmla="*/ 412556 w 1504936"/>
              <a:gd name="connsiteY886" fmla="*/ 148527 h 486992"/>
              <a:gd name="connsiteX887" fmla="*/ 410474 w 1504936"/>
              <a:gd name="connsiteY887" fmla="*/ 142740 h 486992"/>
              <a:gd name="connsiteX888" fmla="*/ 410474 w 1504936"/>
              <a:gd name="connsiteY888" fmla="*/ 141469 h 486992"/>
              <a:gd name="connsiteX889" fmla="*/ 409204 w 1504936"/>
              <a:gd name="connsiteY889" fmla="*/ 141469 h 486992"/>
              <a:gd name="connsiteX890" fmla="*/ 395230 w 1504936"/>
              <a:gd name="connsiteY890" fmla="*/ 155019 h 486992"/>
              <a:gd name="connsiteX891" fmla="*/ 392054 w 1504936"/>
              <a:gd name="connsiteY891" fmla="*/ 157842 h 486992"/>
              <a:gd name="connsiteX892" fmla="*/ 385526 w 1504936"/>
              <a:gd name="connsiteY892" fmla="*/ 164900 h 486992"/>
              <a:gd name="connsiteX893" fmla="*/ 371235 w 1504936"/>
              <a:gd name="connsiteY893" fmla="*/ 177074 h 486992"/>
              <a:gd name="connsiteX894" fmla="*/ 371235 w 1504936"/>
              <a:gd name="connsiteY894" fmla="*/ 178344 h 486992"/>
              <a:gd name="connsiteX895" fmla="*/ 370282 w 1504936"/>
              <a:gd name="connsiteY895" fmla="*/ 180109 h 486992"/>
              <a:gd name="connsiteX896" fmla="*/ 370282 w 1504936"/>
              <a:gd name="connsiteY896" fmla="*/ 182226 h 486992"/>
              <a:gd name="connsiteX897" fmla="*/ 364989 w 1504936"/>
              <a:gd name="connsiteY897" fmla="*/ 183884 h 486992"/>
              <a:gd name="connsiteX898" fmla="*/ 362448 w 1504936"/>
              <a:gd name="connsiteY898" fmla="*/ 186107 h 486992"/>
              <a:gd name="connsiteX899" fmla="*/ 362448 w 1504936"/>
              <a:gd name="connsiteY899" fmla="*/ 186637 h 486992"/>
              <a:gd name="connsiteX900" fmla="*/ 361601 w 1504936"/>
              <a:gd name="connsiteY900" fmla="*/ 186954 h 486992"/>
              <a:gd name="connsiteX901" fmla="*/ 360860 w 1504936"/>
              <a:gd name="connsiteY901" fmla="*/ 189142 h 486992"/>
              <a:gd name="connsiteX902" fmla="*/ 414779 w 1504936"/>
              <a:gd name="connsiteY902" fmla="*/ 176121 h 486992"/>
              <a:gd name="connsiteX903" fmla="*/ 397771 w 1504936"/>
              <a:gd name="connsiteY903" fmla="*/ 192530 h 486992"/>
              <a:gd name="connsiteX904" fmla="*/ 393324 w 1504936"/>
              <a:gd name="connsiteY904" fmla="*/ 195670 h 486992"/>
              <a:gd name="connsiteX905" fmla="*/ 387714 w 1504936"/>
              <a:gd name="connsiteY905" fmla="*/ 202692 h 486992"/>
              <a:gd name="connsiteX906" fmla="*/ 390255 w 1504936"/>
              <a:gd name="connsiteY906" fmla="*/ 205515 h 486992"/>
              <a:gd name="connsiteX907" fmla="*/ 398300 w 1504936"/>
              <a:gd name="connsiteY907" fmla="*/ 196905 h 486992"/>
              <a:gd name="connsiteX908" fmla="*/ 406134 w 1504936"/>
              <a:gd name="connsiteY908" fmla="*/ 189989 h 486992"/>
              <a:gd name="connsiteX909" fmla="*/ 418272 w 1504936"/>
              <a:gd name="connsiteY909" fmla="*/ 178873 h 486992"/>
              <a:gd name="connsiteX910" fmla="*/ 417002 w 1504936"/>
              <a:gd name="connsiteY910" fmla="*/ 175168 h 486992"/>
              <a:gd name="connsiteX911" fmla="*/ 414779 w 1504936"/>
              <a:gd name="connsiteY911" fmla="*/ 176121 h 486992"/>
              <a:gd name="connsiteX912" fmla="*/ 384785 w 1504936"/>
              <a:gd name="connsiteY912" fmla="*/ 210773 h 486992"/>
              <a:gd name="connsiteX913" fmla="*/ 381609 w 1504936"/>
              <a:gd name="connsiteY913" fmla="*/ 207738 h 486992"/>
              <a:gd name="connsiteX914" fmla="*/ 373775 w 1504936"/>
              <a:gd name="connsiteY914" fmla="*/ 218254 h 486992"/>
              <a:gd name="connsiteX915" fmla="*/ 375575 w 1504936"/>
              <a:gd name="connsiteY915" fmla="*/ 218254 h 486992"/>
              <a:gd name="connsiteX916" fmla="*/ 384785 w 1504936"/>
              <a:gd name="connsiteY916" fmla="*/ 210773 h 486992"/>
              <a:gd name="connsiteX917" fmla="*/ 404863 w 1504936"/>
              <a:gd name="connsiteY917" fmla="*/ 303613 h 486992"/>
              <a:gd name="connsiteX918" fmla="*/ 403381 w 1504936"/>
              <a:gd name="connsiteY918" fmla="*/ 300684 h 486992"/>
              <a:gd name="connsiteX919" fmla="*/ 393324 w 1504936"/>
              <a:gd name="connsiteY919" fmla="*/ 309400 h 486992"/>
              <a:gd name="connsiteX920" fmla="*/ 390255 w 1504936"/>
              <a:gd name="connsiteY920" fmla="*/ 314446 h 486992"/>
              <a:gd name="connsiteX921" fmla="*/ 374728 w 1504936"/>
              <a:gd name="connsiteY921" fmla="*/ 328914 h 486992"/>
              <a:gd name="connsiteX922" fmla="*/ 362448 w 1504936"/>
              <a:gd name="connsiteY922" fmla="*/ 339429 h 486992"/>
              <a:gd name="connsiteX923" fmla="*/ 357614 w 1504936"/>
              <a:gd name="connsiteY923" fmla="*/ 345110 h 486992"/>
              <a:gd name="connsiteX924" fmla="*/ 345969 w 1504936"/>
              <a:gd name="connsiteY924" fmla="*/ 355590 h 486992"/>
              <a:gd name="connsiteX925" fmla="*/ 337924 w 1504936"/>
              <a:gd name="connsiteY925" fmla="*/ 363495 h 486992"/>
              <a:gd name="connsiteX926" fmla="*/ 320492 w 1504936"/>
              <a:gd name="connsiteY926" fmla="*/ 379444 h 486992"/>
              <a:gd name="connsiteX927" fmla="*/ 316152 w 1504936"/>
              <a:gd name="connsiteY927" fmla="*/ 382479 h 486992"/>
              <a:gd name="connsiteX928" fmla="*/ 310435 w 1504936"/>
              <a:gd name="connsiteY928" fmla="*/ 388054 h 486992"/>
              <a:gd name="connsiteX929" fmla="*/ 301472 w 1504936"/>
              <a:gd name="connsiteY929" fmla="*/ 396029 h 486992"/>
              <a:gd name="connsiteX930" fmla="*/ 290886 w 1504936"/>
              <a:gd name="connsiteY930" fmla="*/ 407180 h 486992"/>
              <a:gd name="connsiteX931" fmla="*/ 295227 w 1504936"/>
              <a:gd name="connsiteY931" fmla="*/ 405380 h 486992"/>
              <a:gd name="connsiteX932" fmla="*/ 302319 w 1504936"/>
              <a:gd name="connsiteY932" fmla="*/ 402557 h 486992"/>
              <a:gd name="connsiteX933" fmla="*/ 307365 w 1504936"/>
              <a:gd name="connsiteY933" fmla="*/ 396347 h 486992"/>
              <a:gd name="connsiteX934" fmla="*/ 309588 w 1504936"/>
              <a:gd name="connsiteY934" fmla="*/ 394265 h 486992"/>
              <a:gd name="connsiteX935" fmla="*/ 328538 w 1504936"/>
              <a:gd name="connsiteY935" fmla="*/ 377221 h 486992"/>
              <a:gd name="connsiteX936" fmla="*/ 337183 w 1504936"/>
              <a:gd name="connsiteY936" fmla="*/ 369458 h 486992"/>
              <a:gd name="connsiteX937" fmla="*/ 348828 w 1504936"/>
              <a:gd name="connsiteY937" fmla="*/ 357072 h 486992"/>
              <a:gd name="connsiteX938" fmla="*/ 355391 w 1504936"/>
              <a:gd name="connsiteY938" fmla="*/ 351285 h 486992"/>
              <a:gd name="connsiteX939" fmla="*/ 367212 w 1504936"/>
              <a:gd name="connsiteY939" fmla="*/ 339747 h 486992"/>
              <a:gd name="connsiteX940" fmla="*/ 369964 w 1504936"/>
              <a:gd name="connsiteY940" fmla="*/ 337559 h 486992"/>
              <a:gd name="connsiteX941" fmla="*/ 372082 w 1504936"/>
              <a:gd name="connsiteY941" fmla="*/ 337559 h 486992"/>
              <a:gd name="connsiteX942" fmla="*/ 376845 w 1504936"/>
              <a:gd name="connsiteY942" fmla="*/ 331878 h 486992"/>
              <a:gd name="connsiteX943" fmla="*/ 385526 w 1504936"/>
              <a:gd name="connsiteY943" fmla="*/ 325032 h 486992"/>
              <a:gd name="connsiteX944" fmla="*/ 398300 w 1504936"/>
              <a:gd name="connsiteY944" fmla="*/ 310670 h 486992"/>
              <a:gd name="connsiteX945" fmla="*/ 404863 w 1504936"/>
              <a:gd name="connsiteY945" fmla="*/ 304671 h 486992"/>
              <a:gd name="connsiteX946" fmla="*/ 404863 w 1504936"/>
              <a:gd name="connsiteY946" fmla="*/ 303613 h 486992"/>
              <a:gd name="connsiteX947" fmla="*/ 158736 w 1504936"/>
              <a:gd name="connsiteY947" fmla="*/ 216 h 486992"/>
              <a:gd name="connsiteX948" fmla="*/ 156513 w 1504936"/>
              <a:gd name="connsiteY948" fmla="*/ 3674 h 486992"/>
              <a:gd name="connsiteX949" fmla="*/ 149138 w 1504936"/>
              <a:gd name="connsiteY949" fmla="*/ 5897 h 486992"/>
              <a:gd name="connsiteX950" fmla="*/ 141305 w 1504936"/>
              <a:gd name="connsiteY950" fmla="*/ 10731 h 486992"/>
              <a:gd name="connsiteX951" fmla="*/ 138764 w 1504936"/>
              <a:gd name="connsiteY951" fmla="*/ 12919 h 486992"/>
              <a:gd name="connsiteX952" fmla="*/ 132942 w 1504936"/>
              <a:gd name="connsiteY952" fmla="*/ 16307 h 486992"/>
              <a:gd name="connsiteX953" fmla="*/ 125143 w 1504936"/>
              <a:gd name="connsiteY953" fmla="*/ 21952 h 486992"/>
              <a:gd name="connsiteX954" fmla="*/ 115510 w 1504936"/>
              <a:gd name="connsiteY954" fmla="*/ 29751 h 486992"/>
              <a:gd name="connsiteX955" fmla="*/ 112016 w 1504936"/>
              <a:gd name="connsiteY955" fmla="*/ 34550 h 486992"/>
              <a:gd name="connsiteX956" fmla="*/ 101430 w 1504936"/>
              <a:gd name="connsiteY956" fmla="*/ 41078 h 486992"/>
              <a:gd name="connsiteX957" fmla="*/ 96173 w 1504936"/>
              <a:gd name="connsiteY957" fmla="*/ 47077 h 486992"/>
              <a:gd name="connsiteX958" fmla="*/ 91832 w 1504936"/>
              <a:gd name="connsiteY958" fmla="*/ 50958 h 486992"/>
              <a:gd name="connsiteX959" fmla="*/ 83046 w 1504936"/>
              <a:gd name="connsiteY959" fmla="*/ 56604 h 486992"/>
              <a:gd name="connsiteX960" fmla="*/ 81775 w 1504936"/>
              <a:gd name="connsiteY960" fmla="*/ 59674 h 486992"/>
              <a:gd name="connsiteX961" fmla="*/ 75741 w 1504936"/>
              <a:gd name="connsiteY961" fmla="*/ 66167 h 486992"/>
              <a:gd name="connsiteX962" fmla="*/ 73624 w 1504936"/>
              <a:gd name="connsiteY962" fmla="*/ 66167 h 486992"/>
              <a:gd name="connsiteX963" fmla="*/ 73624 w 1504936"/>
              <a:gd name="connsiteY963" fmla="*/ 64403 h 486992"/>
              <a:gd name="connsiteX964" fmla="*/ 72707 w 1504936"/>
              <a:gd name="connsiteY964" fmla="*/ 64403 h 486992"/>
              <a:gd name="connsiteX965" fmla="*/ 76694 w 1504936"/>
              <a:gd name="connsiteY965" fmla="*/ 56922 h 486992"/>
              <a:gd name="connsiteX966" fmla="*/ 82834 w 1504936"/>
              <a:gd name="connsiteY966" fmla="*/ 50429 h 486992"/>
              <a:gd name="connsiteX967" fmla="*/ 88445 w 1504936"/>
              <a:gd name="connsiteY967" fmla="*/ 44536 h 486992"/>
              <a:gd name="connsiteX968" fmla="*/ 94161 w 1504936"/>
              <a:gd name="connsiteY968" fmla="*/ 41078 h 486992"/>
              <a:gd name="connsiteX969" fmla="*/ 94161 w 1504936"/>
              <a:gd name="connsiteY969" fmla="*/ 39596 h 486992"/>
              <a:gd name="connsiteX970" fmla="*/ 98501 w 1504936"/>
              <a:gd name="connsiteY970" fmla="*/ 36773 h 486992"/>
              <a:gd name="connsiteX971" fmla="*/ 114134 w 1504936"/>
              <a:gd name="connsiteY971" fmla="*/ 27210 h 486992"/>
              <a:gd name="connsiteX972" fmla="*/ 120274 w 1504936"/>
              <a:gd name="connsiteY972" fmla="*/ 21529 h 486992"/>
              <a:gd name="connsiteX973" fmla="*/ 127754 w 1504936"/>
              <a:gd name="connsiteY973" fmla="*/ 17542 h 486992"/>
              <a:gd name="connsiteX974" fmla="*/ 134318 w 1504936"/>
              <a:gd name="connsiteY974" fmla="*/ 12919 h 486992"/>
              <a:gd name="connsiteX975" fmla="*/ 143422 w 1504936"/>
              <a:gd name="connsiteY975" fmla="*/ 5897 h 486992"/>
              <a:gd name="connsiteX976" fmla="*/ 149032 w 1504936"/>
              <a:gd name="connsiteY976" fmla="*/ 4203 h 486992"/>
              <a:gd name="connsiteX977" fmla="*/ 153337 w 1504936"/>
              <a:gd name="connsiteY977" fmla="*/ 1486 h 486992"/>
              <a:gd name="connsiteX978" fmla="*/ 158736 w 1504936"/>
              <a:gd name="connsiteY978" fmla="*/ 216 h 486992"/>
              <a:gd name="connsiteX979" fmla="*/ 170487 w 1504936"/>
              <a:gd name="connsiteY979" fmla="*/ 10202 h 486992"/>
              <a:gd name="connsiteX980" fmla="*/ 164347 w 1504936"/>
              <a:gd name="connsiteY980" fmla="*/ 13237 h 486992"/>
              <a:gd name="connsiteX981" fmla="*/ 161806 w 1504936"/>
              <a:gd name="connsiteY981" fmla="*/ 14507 h 486992"/>
              <a:gd name="connsiteX982" fmla="*/ 161806 w 1504936"/>
              <a:gd name="connsiteY982" fmla="*/ 15566 h 486992"/>
              <a:gd name="connsiteX983" fmla="*/ 155243 w 1504936"/>
              <a:gd name="connsiteY983" fmla="*/ 17330 h 486992"/>
              <a:gd name="connsiteX984" fmla="*/ 145221 w 1504936"/>
              <a:gd name="connsiteY984" fmla="*/ 22058 h 486992"/>
              <a:gd name="connsiteX985" fmla="*/ 143845 w 1504936"/>
              <a:gd name="connsiteY985" fmla="*/ 22058 h 486992"/>
              <a:gd name="connsiteX986" fmla="*/ 147868 w 1504936"/>
              <a:gd name="connsiteY986" fmla="*/ 15883 h 486992"/>
              <a:gd name="connsiteX987" fmla="*/ 152173 w 1504936"/>
              <a:gd name="connsiteY987" fmla="*/ 13766 h 486992"/>
              <a:gd name="connsiteX988" fmla="*/ 158736 w 1504936"/>
              <a:gd name="connsiteY988" fmla="*/ 9990 h 486992"/>
              <a:gd name="connsiteX989" fmla="*/ 169322 w 1504936"/>
              <a:gd name="connsiteY989" fmla="*/ 8120 h 486992"/>
              <a:gd name="connsiteX990" fmla="*/ 169322 w 1504936"/>
              <a:gd name="connsiteY990" fmla="*/ 7273 h 486992"/>
              <a:gd name="connsiteX991" fmla="*/ 170487 w 1504936"/>
              <a:gd name="connsiteY991" fmla="*/ 10202 h 486992"/>
              <a:gd name="connsiteX992" fmla="*/ 349357 w 1504936"/>
              <a:gd name="connsiteY992" fmla="*/ 53887 h 486992"/>
              <a:gd name="connsiteX993" fmla="*/ 349357 w 1504936"/>
              <a:gd name="connsiteY993" fmla="*/ 54840 h 486992"/>
              <a:gd name="connsiteX994" fmla="*/ 364989 w 1504936"/>
              <a:gd name="connsiteY994" fmla="*/ 62497 h 486992"/>
              <a:gd name="connsiteX995" fmla="*/ 370282 w 1504936"/>
              <a:gd name="connsiteY995" fmla="*/ 73013 h 486992"/>
              <a:gd name="connsiteX996" fmla="*/ 372082 w 1504936"/>
              <a:gd name="connsiteY996" fmla="*/ 77318 h 486992"/>
              <a:gd name="connsiteX997" fmla="*/ 369329 w 1504936"/>
              <a:gd name="connsiteY997" fmla="*/ 77318 h 486992"/>
              <a:gd name="connsiteX998" fmla="*/ 368482 w 1504936"/>
              <a:gd name="connsiteY998" fmla="*/ 76577 h 486992"/>
              <a:gd name="connsiteX999" fmla="*/ 367212 w 1504936"/>
              <a:gd name="connsiteY999" fmla="*/ 76577 h 486992"/>
              <a:gd name="connsiteX1000" fmla="*/ 359837 w 1504936"/>
              <a:gd name="connsiteY1000" fmla="*/ 66061 h 486992"/>
              <a:gd name="connsiteX1001" fmla="*/ 352850 w 1504936"/>
              <a:gd name="connsiteY1001" fmla="*/ 59992 h 486992"/>
              <a:gd name="connsiteX1002" fmla="*/ 344170 w 1504936"/>
              <a:gd name="connsiteY1002" fmla="*/ 51911 h 486992"/>
              <a:gd name="connsiteX1003" fmla="*/ 349357 w 1504936"/>
              <a:gd name="connsiteY1003" fmla="*/ 53887 h 486992"/>
              <a:gd name="connsiteX1004" fmla="*/ 31880 w 1504936"/>
              <a:gd name="connsiteY1004" fmla="*/ 118886 h 486992"/>
              <a:gd name="connsiteX1005" fmla="*/ 29974 w 1504936"/>
              <a:gd name="connsiteY1005" fmla="*/ 125943 h 486992"/>
              <a:gd name="connsiteX1006" fmla="*/ 23517 w 1504936"/>
              <a:gd name="connsiteY1006" fmla="*/ 135471 h 486992"/>
              <a:gd name="connsiteX1007" fmla="*/ 20341 w 1504936"/>
              <a:gd name="connsiteY1007" fmla="*/ 148844 h 486992"/>
              <a:gd name="connsiteX1008" fmla="*/ 19529 w 1504936"/>
              <a:gd name="connsiteY1008" fmla="*/ 153537 h 486992"/>
              <a:gd name="connsiteX1009" fmla="*/ 16565 w 1504936"/>
              <a:gd name="connsiteY1009" fmla="*/ 157560 h 486992"/>
              <a:gd name="connsiteX1010" fmla="*/ 14342 w 1504936"/>
              <a:gd name="connsiteY1010" fmla="*/ 155761 h 486992"/>
              <a:gd name="connsiteX1011" fmla="*/ 14342 w 1504936"/>
              <a:gd name="connsiteY1011" fmla="*/ 131907 h 486992"/>
              <a:gd name="connsiteX1012" fmla="*/ 17412 w 1504936"/>
              <a:gd name="connsiteY1012" fmla="*/ 125414 h 486992"/>
              <a:gd name="connsiteX1013" fmla="*/ 23940 w 1504936"/>
              <a:gd name="connsiteY1013" fmla="*/ 123191 h 486992"/>
              <a:gd name="connsiteX1014" fmla="*/ 27751 w 1504936"/>
              <a:gd name="connsiteY1014" fmla="*/ 117615 h 486992"/>
              <a:gd name="connsiteX1015" fmla="*/ 31880 w 1504936"/>
              <a:gd name="connsiteY1015" fmla="*/ 118886 h 486992"/>
              <a:gd name="connsiteX1016" fmla="*/ 218901 w 1504936"/>
              <a:gd name="connsiteY1016" fmla="*/ 182649 h 486992"/>
              <a:gd name="connsiteX1017" fmla="*/ 239403 w 1504936"/>
              <a:gd name="connsiteY1017" fmla="*/ 193129 h 486992"/>
              <a:gd name="connsiteX1018" fmla="*/ 245013 w 1504936"/>
              <a:gd name="connsiteY1018" fmla="*/ 198705 h 486992"/>
              <a:gd name="connsiteX1019" fmla="*/ 247236 w 1504936"/>
              <a:gd name="connsiteY1019" fmla="*/ 204915 h 486992"/>
              <a:gd name="connsiteX1020" fmla="*/ 250306 w 1504936"/>
              <a:gd name="connsiteY1020" fmla="*/ 214478 h 486992"/>
              <a:gd name="connsiteX1021" fmla="*/ 250306 w 1504936"/>
              <a:gd name="connsiteY1021" fmla="*/ 231275 h 486992"/>
              <a:gd name="connsiteX1022" fmla="*/ 250306 w 1504936"/>
              <a:gd name="connsiteY1022" fmla="*/ 236109 h 486992"/>
              <a:gd name="connsiteX1023" fmla="*/ 248189 w 1504936"/>
              <a:gd name="connsiteY1023" fmla="*/ 239885 h 486992"/>
              <a:gd name="connsiteX1024" fmla="*/ 245437 w 1504936"/>
              <a:gd name="connsiteY1024" fmla="*/ 243872 h 486992"/>
              <a:gd name="connsiteX1025" fmla="*/ 241626 w 1504936"/>
              <a:gd name="connsiteY1025" fmla="*/ 248283 h 486992"/>
              <a:gd name="connsiteX1026" fmla="*/ 237603 w 1504936"/>
              <a:gd name="connsiteY1026" fmla="*/ 252588 h 486992"/>
              <a:gd name="connsiteX1027" fmla="*/ 230722 w 1504936"/>
              <a:gd name="connsiteY1027" fmla="*/ 255623 h 486992"/>
              <a:gd name="connsiteX1028" fmla="*/ 230722 w 1504936"/>
              <a:gd name="connsiteY1028" fmla="*/ 257105 h 486992"/>
              <a:gd name="connsiteX1029" fmla="*/ 221971 w 1504936"/>
              <a:gd name="connsiteY1029" fmla="*/ 259292 h 486992"/>
              <a:gd name="connsiteX1030" fmla="*/ 210114 w 1504936"/>
              <a:gd name="connsiteY1030" fmla="*/ 260563 h 486992"/>
              <a:gd name="connsiteX1031" fmla="*/ 202281 w 1504936"/>
              <a:gd name="connsiteY1031" fmla="*/ 259716 h 486992"/>
              <a:gd name="connsiteX1032" fmla="*/ 194059 w 1504936"/>
              <a:gd name="connsiteY1032" fmla="*/ 257105 h 486992"/>
              <a:gd name="connsiteX1033" fmla="*/ 191941 w 1504936"/>
              <a:gd name="connsiteY1033" fmla="*/ 255305 h 486992"/>
              <a:gd name="connsiteX1034" fmla="*/ 173980 w 1504936"/>
              <a:gd name="connsiteY1034" fmla="*/ 234944 h 486992"/>
              <a:gd name="connsiteX1035" fmla="*/ 173239 w 1504936"/>
              <a:gd name="connsiteY1035" fmla="*/ 234944 h 486992"/>
              <a:gd name="connsiteX1036" fmla="*/ 171757 w 1504936"/>
              <a:gd name="connsiteY1036" fmla="*/ 227993 h 486992"/>
              <a:gd name="connsiteX1037" fmla="*/ 173239 w 1504936"/>
              <a:gd name="connsiteY1037" fmla="*/ 209855 h 486992"/>
              <a:gd name="connsiteX1038" fmla="*/ 173239 w 1504936"/>
              <a:gd name="connsiteY1038" fmla="*/ 207315 h 486992"/>
              <a:gd name="connsiteX1039" fmla="*/ 175462 w 1504936"/>
              <a:gd name="connsiteY1039" fmla="*/ 203327 h 486992"/>
              <a:gd name="connsiteX1040" fmla="*/ 178815 w 1504936"/>
              <a:gd name="connsiteY1040" fmla="*/ 198705 h 486992"/>
              <a:gd name="connsiteX1041" fmla="*/ 191941 w 1504936"/>
              <a:gd name="connsiteY1041" fmla="*/ 186954 h 486992"/>
              <a:gd name="connsiteX1042" fmla="*/ 191941 w 1504936"/>
              <a:gd name="connsiteY1042" fmla="*/ 185684 h 486992"/>
              <a:gd name="connsiteX1043" fmla="*/ 197552 w 1504936"/>
              <a:gd name="connsiteY1043" fmla="*/ 184414 h 486992"/>
              <a:gd name="connsiteX1044" fmla="*/ 203127 w 1504936"/>
              <a:gd name="connsiteY1044" fmla="*/ 181696 h 486992"/>
              <a:gd name="connsiteX1045" fmla="*/ 218477 w 1504936"/>
              <a:gd name="connsiteY1045" fmla="*/ 181696 h 486992"/>
              <a:gd name="connsiteX1046" fmla="*/ 218901 w 1504936"/>
              <a:gd name="connsiteY1046" fmla="*/ 182649 h 486992"/>
              <a:gd name="connsiteX1047" fmla="*/ 445338 w 1504936"/>
              <a:gd name="connsiteY1047" fmla="*/ 310988 h 486992"/>
              <a:gd name="connsiteX1048" fmla="*/ 443961 w 1504936"/>
              <a:gd name="connsiteY1048" fmla="*/ 316104 h 486992"/>
              <a:gd name="connsiteX1049" fmla="*/ 438245 w 1504936"/>
              <a:gd name="connsiteY1049" fmla="*/ 320021 h 486992"/>
              <a:gd name="connsiteX1050" fmla="*/ 425153 w 1504936"/>
              <a:gd name="connsiteY1050" fmla="*/ 333324 h 486992"/>
              <a:gd name="connsiteX1051" fmla="*/ 417743 w 1504936"/>
              <a:gd name="connsiteY1051" fmla="*/ 339217 h 486992"/>
              <a:gd name="connsiteX1052" fmla="*/ 408674 w 1504936"/>
              <a:gd name="connsiteY1052" fmla="*/ 348145 h 486992"/>
              <a:gd name="connsiteX1053" fmla="*/ 408674 w 1504936"/>
              <a:gd name="connsiteY1053" fmla="*/ 349098 h 486992"/>
              <a:gd name="connsiteX1054" fmla="*/ 405499 w 1504936"/>
              <a:gd name="connsiteY1054" fmla="*/ 351603 h 486992"/>
              <a:gd name="connsiteX1055" fmla="*/ 390784 w 1504936"/>
              <a:gd name="connsiteY1055" fmla="*/ 365153 h 486992"/>
              <a:gd name="connsiteX1056" fmla="*/ 380868 w 1504936"/>
              <a:gd name="connsiteY1056" fmla="*/ 374187 h 486992"/>
              <a:gd name="connsiteX1057" fmla="*/ 377798 w 1504936"/>
              <a:gd name="connsiteY1057" fmla="*/ 377645 h 486992"/>
              <a:gd name="connsiteX1058" fmla="*/ 383409 w 1504936"/>
              <a:gd name="connsiteY1058" fmla="*/ 378915 h 486992"/>
              <a:gd name="connsiteX1059" fmla="*/ 383409 w 1504936"/>
              <a:gd name="connsiteY1059" fmla="*/ 382479 h 486992"/>
              <a:gd name="connsiteX1060" fmla="*/ 381609 w 1504936"/>
              <a:gd name="connsiteY1060" fmla="*/ 385443 h 486992"/>
              <a:gd name="connsiteX1061" fmla="*/ 374728 w 1504936"/>
              <a:gd name="connsiteY1061" fmla="*/ 391513 h 486992"/>
              <a:gd name="connsiteX1062" fmla="*/ 368059 w 1504936"/>
              <a:gd name="connsiteY1062" fmla="*/ 399805 h 486992"/>
              <a:gd name="connsiteX1063" fmla="*/ 365942 w 1504936"/>
              <a:gd name="connsiteY1063" fmla="*/ 401075 h 486992"/>
              <a:gd name="connsiteX1064" fmla="*/ 363719 w 1504936"/>
              <a:gd name="connsiteY1064" fmla="*/ 402769 h 486992"/>
              <a:gd name="connsiteX1065" fmla="*/ 361919 w 1504936"/>
              <a:gd name="connsiteY1065" fmla="*/ 405804 h 486992"/>
              <a:gd name="connsiteX1066" fmla="*/ 350310 w 1504936"/>
              <a:gd name="connsiteY1066" fmla="*/ 413249 h 486992"/>
              <a:gd name="connsiteX1067" fmla="*/ 348087 w 1504936"/>
              <a:gd name="connsiteY1067" fmla="*/ 412332 h 486992"/>
              <a:gd name="connsiteX1068" fmla="*/ 357579 w 1504936"/>
              <a:gd name="connsiteY1068" fmla="*/ 404110 h 486992"/>
              <a:gd name="connsiteX1069" fmla="*/ 361601 w 1504936"/>
              <a:gd name="connsiteY1069" fmla="*/ 401499 h 486992"/>
              <a:gd name="connsiteX1070" fmla="*/ 367212 w 1504936"/>
              <a:gd name="connsiteY1070" fmla="*/ 394583 h 486992"/>
              <a:gd name="connsiteX1071" fmla="*/ 370706 w 1504936"/>
              <a:gd name="connsiteY1071" fmla="*/ 390666 h 486992"/>
              <a:gd name="connsiteX1072" fmla="*/ 375046 w 1504936"/>
              <a:gd name="connsiteY1072" fmla="*/ 382479 h 486992"/>
              <a:gd name="connsiteX1073" fmla="*/ 375046 w 1504936"/>
              <a:gd name="connsiteY1073" fmla="*/ 380715 h 486992"/>
              <a:gd name="connsiteX1074" fmla="*/ 365307 w 1504936"/>
              <a:gd name="connsiteY1074" fmla="*/ 390277 h 486992"/>
              <a:gd name="connsiteX1075" fmla="*/ 357932 w 1504936"/>
              <a:gd name="connsiteY1075" fmla="*/ 395818 h 486992"/>
              <a:gd name="connsiteX1076" fmla="*/ 346287 w 1504936"/>
              <a:gd name="connsiteY1076" fmla="*/ 408521 h 486992"/>
              <a:gd name="connsiteX1077" fmla="*/ 337500 w 1504936"/>
              <a:gd name="connsiteY1077" fmla="*/ 416319 h 486992"/>
              <a:gd name="connsiteX1078" fmla="*/ 330443 w 1504936"/>
              <a:gd name="connsiteY1078" fmla="*/ 421859 h 486992"/>
              <a:gd name="connsiteX1079" fmla="*/ 327902 w 1504936"/>
              <a:gd name="connsiteY1079" fmla="*/ 424082 h 486992"/>
              <a:gd name="connsiteX1080" fmla="*/ 321762 w 1504936"/>
              <a:gd name="connsiteY1080" fmla="*/ 431422 h 486992"/>
              <a:gd name="connsiteX1081" fmla="*/ 320069 w 1504936"/>
              <a:gd name="connsiteY1081" fmla="*/ 431422 h 486992"/>
              <a:gd name="connsiteX1082" fmla="*/ 317846 w 1504936"/>
              <a:gd name="connsiteY1082" fmla="*/ 434774 h 486992"/>
              <a:gd name="connsiteX1083" fmla="*/ 307295 w 1504936"/>
              <a:gd name="connsiteY1083" fmla="*/ 443490 h 486992"/>
              <a:gd name="connsiteX1084" fmla="*/ 299143 w 1504936"/>
              <a:gd name="connsiteY1084" fmla="*/ 454006 h 486992"/>
              <a:gd name="connsiteX1085" fmla="*/ 299143 w 1504936"/>
              <a:gd name="connsiteY1085" fmla="*/ 456723 h 486992"/>
              <a:gd name="connsiteX1086" fmla="*/ 296073 w 1504936"/>
              <a:gd name="connsiteY1086" fmla="*/ 456723 h 486992"/>
              <a:gd name="connsiteX1087" fmla="*/ 296073 w 1504936"/>
              <a:gd name="connsiteY1087" fmla="*/ 457676 h 486992"/>
              <a:gd name="connsiteX1088" fmla="*/ 287287 w 1504936"/>
              <a:gd name="connsiteY1088" fmla="*/ 461663 h 486992"/>
              <a:gd name="connsiteX1089" fmla="*/ 284746 w 1504936"/>
              <a:gd name="connsiteY1089" fmla="*/ 464204 h 486992"/>
              <a:gd name="connsiteX1090" fmla="*/ 276842 w 1504936"/>
              <a:gd name="connsiteY1090" fmla="*/ 471014 h 486992"/>
              <a:gd name="connsiteX1091" fmla="*/ 275148 w 1504936"/>
              <a:gd name="connsiteY1091" fmla="*/ 471543 h 486992"/>
              <a:gd name="connsiteX1092" fmla="*/ 272078 w 1504936"/>
              <a:gd name="connsiteY1092" fmla="*/ 475848 h 486992"/>
              <a:gd name="connsiteX1093" fmla="*/ 266362 w 1504936"/>
              <a:gd name="connsiteY1093" fmla="*/ 478989 h 486992"/>
              <a:gd name="connsiteX1094" fmla="*/ 264245 w 1504936"/>
              <a:gd name="connsiteY1094" fmla="*/ 480577 h 486992"/>
              <a:gd name="connsiteX1095" fmla="*/ 273878 w 1504936"/>
              <a:gd name="connsiteY1095" fmla="*/ 467556 h 486992"/>
              <a:gd name="connsiteX1096" fmla="*/ 280406 w 1504936"/>
              <a:gd name="connsiteY1096" fmla="*/ 459793 h 486992"/>
              <a:gd name="connsiteX1097" fmla="*/ 278959 w 1504936"/>
              <a:gd name="connsiteY1097" fmla="*/ 459793 h 486992"/>
              <a:gd name="connsiteX1098" fmla="*/ 278959 w 1504936"/>
              <a:gd name="connsiteY1098" fmla="*/ 458311 h 486992"/>
              <a:gd name="connsiteX1099" fmla="*/ 280406 w 1504936"/>
              <a:gd name="connsiteY1099" fmla="*/ 458311 h 486992"/>
              <a:gd name="connsiteX1100" fmla="*/ 280406 w 1504936"/>
              <a:gd name="connsiteY1100" fmla="*/ 457358 h 486992"/>
              <a:gd name="connsiteX1101" fmla="*/ 303801 w 1504936"/>
              <a:gd name="connsiteY1101" fmla="*/ 441302 h 486992"/>
              <a:gd name="connsiteX1102" fmla="*/ 313082 w 1504936"/>
              <a:gd name="connsiteY1102" fmla="*/ 432269 h 486992"/>
              <a:gd name="connsiteX1103" fmla="*/ 313082 w 1504936"/>
              <a:gd name="connsiteY1103" fmla="*/ 431422 h 486992"/>
              <a:gd name="connsiteX1104" fmla="*/ 318798 w 1504936"/>
              <a:gd name="connsiteY1104" fmla="*/ 425741 h 486992"/>
              <a:gd name="connsiteX1105" fmla="*/ 329384 w 1504936"/>
              <a:gd name="connsiteY1105" fmla="*/ 417131 h 486992"/>
              <a:gd name="connsiteX1106" fmla="*/ 341100 w 1504936"/>
              <a:gd name="connsiteY1106" fmla="*/ 406651 h 486992"/>
              <a:gd name="connsiteX1107" fmla="*/ 355179 w 1504936"/>
              <a:gd name="connsiteY1107" fmla="*/ 392359 h 486992"/>
              <a:gd name="connsiteX1108" fmla="*/ 358249 w 1504936"/>
              <a:gd name="connsiteY1108" fmla="*/ 389325 h 486992"/>
              <a:gd name="connsiteX1109" fmla="*/ 368800 w 1504936"/>
              <a:gd name="connsiteY1109" fmla="*/ 379974 h 486992"/>
              <a:gd name="connsiteX1110" fmla="*/ 375681 w 1504936"/>
              <a:gd name="connsiteY1110" fmla="*/ 371999 h 486992"/>
              <a:gd name="connsiteX1111" fmla="*/ 384467 w 1504936"/>
              <a:gd name="connsiteY1111" fmla="*/ 364200 h 486992"/>
              <a:gd name="connsiteX1112" fmla="*/ 396606 w 1504936"/>
              <a:gd name="connsiteY1112" fmla="*/ 353720 h 486992"/>
              <a:gd name="connsiteX1113" fmla="*/ 414991 w 1504936"/>
              <a:gd name="connsiteY1113" fmla="*/ 335442 h 486992"/>
              <a:gd name="connsiteX1114" fmla="*/ 417531 w 1504936"/>
              <a:gd name="connsiteY1114" fmla="*/ 332407 h 486992"/>
              <a:gd name="connsiteX1115" fmla="*/ 432775 w 1504936"/>
              <a:gd name="connsiteY1115" fmla="*/ 318116 h 486992"/>
              <a:gd name="connsiteX1116" fmla="*/ 438562 w 1504936"/>
              <a:gd name="connsiteY1116" fmla="*/ 313281 h 486992"/>
              <a:gd name="connsiteX1117" fmla="*/ 445338 w 1504936"/>
              <a:gd name="connsiteY1117" fmla="*/ 310988 h 486992"/>
              <a:gd name="connsiteX1118" fmla="*/ 439515 w 1504936"/>
              <a:gd name="connsiteY1118" fmla="*/ 388054 h 486992"/>
              <a:gd name="connsiteX1119" fmla="*/ 430129 w 1504936"/>
              <a:gd name="connsiteY1119" fmla="*/ 399805 h 486992"/>
              <a:gd name="connsiteX1120" fmla="*/ 423565 w 1504936"/>
              <a:gd name="connsiteY1120" fmla="*/ 404533 h 486992"/>
              <a:gd name="connsiteX1121" fmla="*/ 411744 w 1504936"/>
              <a:gd name="connsiteY1121" fmla="*/ 417131 h 486992"/>
              <a:gd name="connsiteX1122" fmla="*/ 399041 w 1504936"/>
              <a:gd name="connsiteY1122" fmla="*/ 429658 h 486992"/>
              <a:gd name="connsiteX1123" fmla="*/ 391737 w 1504936"/>
              <a:gd name="connsiteY1123" fmla="*/ 435198 h 486992"/>
              <a:gd name="connsiteX1124" fmla="*/ 377163 w 1504936"/>
              <a:gd name="connsiteY1124" fmla="*/ 448748 h 486992"/>
              <a:gd name="connsiteX1125" fmla="*/ 368059 w 1504936"/>
              <a:gd name="connsiteY1125" fmla="*/ 457464 h 486992"/>
              <a:gd name="connsiteX1126" fmla="*/ 362872 w 1504936"/>
              <a:gd name="connsiteY1126" fmla="*/ 462722 h 486992"/>
              <a:gd name="connsiteX1127" fmla="*/ 348510 w 1504936"/>
              <a:gd name="connsiteY1127" fmla="*/ 476907 h 486992"/>
              <a:gd name="connsiteX1128" fmla="*/ 344170 w 1504936"/>
              <a:gd name="connsiteY1128" fmla="*/ 476907 h 486992"/>
              <a:gd name="connsiteX1129" fmla="*/ 344170 w 1504936"/>
              <a:gd name="connsiteY1129" fmla="*/ 475107 h 486992"/>
              <a:gd name="connsiteX1130" fmla="*/ 345017 w 1504936"/>
              <a:gd name="connsiteY1130" fmla="*/ 473837 h 486992"/>
              <a:gd name="connsiteX1131" fmla="*/ 345017 w 1504936"/>
              <a:gd name="connsiteY1131" fmla="*/ 472602 h 486992"/>
              <a:gd name="connsiteX1132" fmla="*/ 351051 w 1504936"/>
              <a:gd name="connsiteY1132" fmla="*/ 467344 h 486992"/>
              <a:gd name="connsiteX1133" fmla="*/ 353274 w 1504936"/>
              <a:gd name="connsiteY1133" fmla="*/ 465545 h 486992"/>
              <a:gd name="connsiteX1134" fmla="*/ 360649 w 1504936"/>
              <a:gd name="connsiteY1134" fmla="*/ 457781 h 486992"/>
              <a:gd name="connsiteX1135" fmla="*/ 371235 w 1504936"/>
              <a:gd name="connsiteY1135" fmla="*/ 449701 h 486992"/>
              <a:gd name="connsiteX1136" fmla="*/ 371235 w 1504936"/>
              <a:gd name="connsiteY1136" fmla="*/ 448219 h 486992"/>
              <a:gd name="connsiteX1137" fmla="*/ 376528 w 1504936"/>
              <a:gd name="connsiteY1137" fmla="*/ 444443 h 486992"/>
              <a:gd name="connsiteX1138" fmla="*/ 393007 w 1504936"/>
              <a:gd name="connsiteY1138" fmla="*/ 428387 h 486992"/>
              <a:gd name="connsiteX1139" fmla="*/ 399041 w 1504936"/>
              <a:gd name="connsiteY1139" fmla="*/ 423659 h 486992"/>
              <a:gd name="connsiteX1140" fmla="*/ 410474 w 1504936"/>
              <a:gd name="connsiteY1140" fmla="*/ 413143 h 486992"/>
              <a:gd name="connsiteX1141" fmla="*/ 432987 w 1504936"/>
              <a:gd name="connsiteY1141" fmla="*/ 390983 h 486992"/>
              <a:gd name="connsiteX1142" fmla="*/ 437010 w 1504936"/>
              <a:gd name="connsiteY1142" fmla="*/ 387102 h 486992"/>
              <a:gd name="connsiteX1143" fmla="*/ 439515 w 1504936"/>
              <a:gd name="connsiteY1143" fmla="*/ 388054 h 486992"/>
              <a:gd name="connsiteX1144" fmla="*/ 420495 w 1504936"/>
              <a:gd name="connsiteY1144" fmla="*/ 421859 h 486992"/>
              <a:gd name="connsiteX1145" fmla="*/ 416049 w 1504936"/>
              <a:gd name="connsiteY1145" fmla="*/ 425141 h 486992"/>
              <a:gd name="connsiteX1146" fmla="*/ 400946 w 1504936"/>
              <a:gd name="connsiteY1146" fmla="*/ 440244 h 486992"/>
              <a:gd name="connsiteX1147" fmla="*/ 397877 w 1504936"/>
              <a:gd name="connsiteY1147" fmla="*/ 442467 h 486992"/>
              <a:gd name="connsiteX1148" fmla="*/ 390043 w 1504936"/>
              <a:gd name="connsiteY1148" fmla="*/ 451994 h 486992"/>
              <a:gd name="connsiteX1149" fmla="*/ 382139 w 1504936"/>
              <a:gd name="connsiteY1149" fmla="*/ 457993 h 486992"/>
              <a:gd name="connsiteX1150" fmla="*/ 382139 w 1504936"/>
              <a:gd name="connsiteY1150" fmla="*/ 458946 h 486992"/>
              <a:gd name="connsiteX1151" fmla="*/ 379915 w 1504936"/>
              <a:gd name="connsiteY1151" fmla="*/ 458946 h 486992"/>
              <a:gd name="connsiteX1152" fmla="*/ 379915 w 1504936"/>
              <a:gd name="connsiteY1152" fmla="*/ 459475 h 486992"/>
              <a:gd name="connsiteX1153" fmla="*/ 377692 w 1504936"/>
              <a:gd name="connsiteY1153" fmla="*/ 458628 h 486992"/>
              <a:gd name="connsiteX1154" fmla="*/ 388243 w 1504936"/>
              <a:gd name="connsiteY1154" fmla="*/ 446560 h 486992"/>
              <a:gd name="connsiteX1155" fmla="*/ 394807 w 1504936"/>
              <a:gd name="connsiteY1155" fmla="*/ 441302 h 486992"/>
              <a:gd name="connsiteX1156" fmla="*/ 401793 w 1504936"/>
              <a:gd name="connsiteY1156" fmla="*/ 433857 h 486992"/>
              <a:gd name="connsiteX1157" fmla="*/ 407086 w 1504936"/>
              <a:gd name="connsiteY1157" fmla="*/ 427011 h 486992"/>
              <a:gd name="connsiteX1158" fmla="*/ 415626 w 1504936"/>
              <a:gd name="connsiteY1158" fmla="*/ 419566 h 486992"/>
              <a:gd name="connsiteX1159" fmla="*/ 420601 w 1504936"/>
              <a:gd name="connsiteY1159" fmla="*/ 418295 h 486992"/>
              <a:gd name="connsiteX1160" fmla="*/ 420495 w 1504936"/>
              <a:gd name="connsiteY1160" fmla="*/ 421859 h 486992"/>
              <a:gd name="connsiteX1161" fmla="*/ 331502 w 1504936"/>
              <a:gd name="connsiteY1161" fmla="*/ 444761 h 486992"/>
              <a:gd name="connsiteX1162" fmla="*/ 329279 w 1504936"/>
              <a:gd name="connsiteY1162" fmla="*/ 448748 h 486992"/>
              <a:gd name="connsiteX1163" fmla="*/ 326738 w 1504936"/>
              <a:gd name="connsiteY1163" fmla="*/ 450971 h 486992"/>
              <a:gd name="connsiteX1164" fmla="*/ 320598 w 1504936"/>
              <a:gd name="connsiteY1164" fmla="*/ 451818 h 486992"/>
              <a:gd name="connsiteX1165" fmla="*/ 319328 w 1504936"/>
              <a:gd name="connsiteY1165" fmla="*/ 448219 h 486992"/>
              <a:gd name="connsiteX1166" fmla="*/ 324515 w 1504936"/>
              <a:gd name="connsiteY1166" fmla="*/ 444443 h 486992"/>
              <a:gd name="connsiteX1167" fmla="*/ 331502 w 1504936"/>
              <a:gd name="connsiteY1167" fmla="*/ 444761 h 486992"/>
              <a:gd name="connsiteX1168" fmla="*/ 409627 w 1504936"/>
              <a:gd name="connsiteY1168" fmla="*/ 448748 h 486992"/>
              <a:gd name="connsiteX1169" fmla="*/ 407404 w 1504936"/>
              <a:gd name="connsiteY1169" fmla="*/ 452524 h 486992"/>
              <a:gd name="connsiteX1170" fmla="*/ 403381 w 1504936"/>
              <a:gd name="connsiteY1170" fmla="*/ 452524 h 486992"/>
              <a:gd name="connsiteX1171" fmla="*/ 405181 w 1504936"/>
              <a:gd name="connsiteY1171" fmla="*/ 447478 h 486992"/>
              <a:gd name="connsiteX1172" fmla="*/ 409627 w 1504936"/>
              <a:gd name="connsiteY1172" fmla="*/ 448748 h 486992"/>
              <a:gd name="connsiteX1173" fmla="*/ 587544 w 1504936"/>
              <a:gd name="connsiteY1173" fmla="*/ 51911 h 486992"/>
              <a:gd name="connsiteX1174" fmla="*/ 570607 w 1504936"/>
              <a:gd name="connsiteY1174" fmla="*/ 68919 h 486992"/>
              <a:gd name="connsiteX1175" fmla="*/ 557197 w 1504936"/>
              <a:gd name="connsiteY1175" fmla="*/ 68919 h 486992"/>
              <a:gd name="connsiteX1176" fmla="*/ 569160 w 1504936"/>
              <a:gd name="connsiteY1176" fmla="*/ 51911 h 486992"/>
              <a:gd name="connsiteX1177" fmla="*/ 587544 w 1504936"/>
              <a:gd name="connsiteY1177" fmla="*/ 51911 h 486992"/>
              <a:gd name="connsiteX1178" fmla="*/ 547035 w 1504936"/>
              <a:gd name="connsiteY1178" fmla="*/ 74071 h 486992"/>
              <a:gd name="connsiteX1179" fmla="*/ 547035 w 1504936"/>
              <a:gd name="connsiteY1179" fmla="*/ 129719 h 486992"/>
              <a:gd name="connsiteX1180" fmla="*/ 565772 w 1504936"/>
              <a:gd name="connsiteY1180" fmla="*/ 157101 h 486992"/>
              <a:gd name="connsiteX1181" fmla="*/ 585215 w 1504936"/>
              <a:gd name="connsiteY1181" fmla="*/ 129719 h 486992"/>
              <a:gd name="connsiteX1182" fmla="*/ 585215 w 1504936"/>
              <a:gd name="connsiteY1182" fmla="*/ 74071 h 486992"/>
              <a:gd name="connsiteX1183" fmla="*/ 601906 w 1504936"/>
              <a:gd name="connsiteY1183" fmla="*/ 74071 h 486992"/>
              <a:gd name="connsiteX1184" fmla="*/ 601906 w 1504936"/>
              <a:gd name="connsiteY1184" fmla="*/ 128660 h 486992"/>
              <a:gd name="connsiteX1185" fmla="*/ 565455 w 1504936"/>
              <a:gd name="connsiteY1185" fmla="*/ 171181 h 486992"/>
              <a:gd name="connsiteX1186" fmla="*/ 530556 w 1504936"/>
              <a:gd name="connsiteY1186" fmla="*/ 129189 h 486992"/>
              <a:gd name="connsiteX1187" fmla="*/ 530556 w 1504936"/>
              <a:gd name="connsiteY1187" fmla="*/ 74071 h 486992"/>
              <a:gd name="connsiteX1188" fmla="*/ 547035 w 1504936"/>
              <a:gd name="connsiteY1188" fmla="*/ 74071 h 486992"/>
              <a:gd name="connsiteX1189" fmla="*/ 619479 w 1504936"/>
              <a:gd name="connsiteY1189" fmla="*/ 75306 h 486992"/>
              <a:gd name="connsiteX1190" fmla="*/ 644639 w 1504936"/>
              <a:gd name="connsiteY1190" fmla="*/ 73330 h 486992"/>
              <a:gd name="connsiteX1191" fmla="*/ 672868 w 1504936"/>
              <a:gd name="connsiteY1191" fmla="*/ 80988 h 486992"/>
              <a:gd name="connsiteX1192" fmla="*/ 680349 w 1504936"/>
              <a:gd name="connsiteY1192" fmla="*/ 100113 h 486992"/>
              <a:gd name="connsiteX1193" fmla="*/ 663870 w 1504936"/>
              <a:gd name="connsiteY1193" fmla="*/ 124038 h 486992"/>
              <a:gd name="connsiteX1194" fmla="*/ 676644 w 1504936"/>
              <a:gd name="connsiteY1194" fmla="*/ 142528 h 486992"/>
              <a:gd name="connsiteX1195" fmla="*/ 683737 w 1504936"/>
              <a:gd name="connsiteY1195" fmla="*/ 169205 h 486992"/>
              <a:gd name="connsiteX1196" fmla="*/ 666940 w 1504936"/>
              <a:gd name="connsiteY1196" fmla="*/ 169205 h 486992"/>
              <a:gd name="connsiteX1197" fmla="*/ 660800 w 1504936"/>
              <a:gd name="connsiteY1197" fmla="*/ 146621 h 486992"/>
              <a:gd name="connsiteX1198" fmla="*/ 644427 w 1504936"/>
              <a:gd name="connsiteY1198" fmla="*/ 129930 h 486992"/>
              <a:gd name="connsiteX1199" fmla="*/ 635958 w 1504936"/>
              <a:gd name="connsiteY1199" fmla="*/ 129930 h 486992"/>
              <a:gd name="connsiteX1200" fmla="*/ 635958 w 1504936"/>
              <a:gd name="connsiteY1200" fmla="*/ 169205 h 486992"/>
              <a:gd name="connsiteX1201" fmla="*/ 619479 w 1504936"/>
              <a:gd name="connsiteY1201" fmla="*/ 169205 h 486992"/>
              <a:gd name="connsiteX1202" fmla="*/ 619479 w 1504936"/>
              <a:gd name="connsiteY1202" fmla="*/ 75306 h 486992"/>
              <a:gd name="connsiteX1203" fmla="*/ 641251 w 1504936"/>
              <a:gd name="connsiteY1203" fmla="*/ 68602 h 486992"/>
              <a:gd name="connsiteX1204" fmla="*/ 627489 w 1504936"/>
              <a:gd name="connsiteY1204" fmla="*/ 51911 h 486992"/>
              <a:gd name="connsiteX1205" fmla="*/ 639769 w 1504936"/>
              <a:gd name="connsiteY1205" fmla="*/ 51911 h 486992"/>
              <a:gd name="connsiteX1206" fmla="*/ 647497 w 1504936"/>
              <a:gd name="connsiteY1206" fmla="*/ 61121 h 486992"/>
              <a:gd name="connsiteX1207" fmla="*/ 655084 w 1504936"/>
              <a:gd name="connsiteY1207" fmla="*/ 51911 h 486992"/>
              <a:gd name="connsiteX1208" fmla="*/ 667258 w 1504936"/>
              <a:gd name="connsiteY1208" fmla="*/ 51911 h 486992"/>
              <a:gd name="connsiteX1209" fmla="*/ 653919 w 1504936"/>
              <a:gd name="connsiteY1209" fmla="*/ 68602 h 486992"/>
              <a:gd name="connsiteX1210" fmla="*/ 641251 w 1504936"/>
              <a:gd name="connsiteY1210" fmla="*/ 68602 h 486992"/>
              <a:gd name="connsiteX1211" fmla="*/ 635958 w 1504936"/>
              <a:gd name="connsiteY1211" fmla="*/ 117545 h 486992"/>
              <a:gd name="connsiteX1212" fmla="*/ 645909 w 1504936"/>
              <a:gd name="connsiteY1212" fmla="*/ 117545 h 486992"/>
              <a:gd name="connsiteX1213" fmla="*/ 664047 w 1504936"/>
              <a:gd name="connsiteY1213" fmla="*/ 103924 h 486992"/>
              <a:gd name="connsiteX1214" fmla="*/ 664188 w 1504936"/>
              <a:gd name="connsiteY1214" fmla="*/ 101772 h 486992"/>
              <a:gd name="connsiteX1215" fmla="*/ 646332 w 1504936"/>
              <a:gd name="connsiteY1215" fmla="*/ 86457 h 486992"/>
              <a:gd name="connsiteX1216" fmla="*/ 635746 w 1504936"/>
              <a:gd name="connsiteY1216" fmla="*/ 87410 h 486992"/>
              <a:gd name="connsiteX1217" fmla="*/ 635958 w 1504936"/>
              <a:gd name="connsiteY1217" fmla="*/ 117545 h 486992"/>
              <a:gd name="connsiteX1218" fmla="*/ 713554 w 1504936"/>
              <a:gd name="connsiteY1218" fmla="*/ 142528 h 486992"/>
              <a:gd name="connsiteX1219" fmla="*/ 705720 w 1504936"/>
              <a:gd name="connsiteY1219" fmla="*/ 169628 h 486992"/>
              <a:gd name="connsiteX1220" fmla="*/ 688500 w 1504936"/>
              <a:gd name="connsiteY1220" fmla="*/ 169628 h 486992"/>
              <a:gd name="connsiteX1221" fmla="*/ 717789 w 1504936"/>
              <a:gd name="connsiteY1221" fmla="*/ 74071 h 486992"/>
              <a:gd name="connsiteX1222" fmla="*/ 738926 w 1504936"/>
              <a:gd name="connsiteY1222" fmla="*/ 74071 h 486992"/>
              <a:gd name="connsiteX1223" fmla="*/ 768637 w 1504936"/>
              <a:gd name="connsiteY1223" fmla="*/ 169628 h 486992"/>
              <a:gd name="connsiteX1224" fmla="*/ 750641 w 1504936"/>
              <a:gd name="connsiteY1224" fmla="*/ 169628 h 486992"/>
              <a:gd name="connsiteX1225" fmla="*/ 742419 w 1504936"/>
              <a:gd name="connsiteY1225" fmla="*/ 142528 h 486992"/>
              <a:gd name="connsiteX1226" fmla="*/ 713554 w 1504936"/>
              <a:gd name="connsiteY1226" fmla="*/ 142528 h 486992"/>
              <a:gd name="connsiteX1227" fmla="*/ 739667 w 1504936"/>
              <a:gd name="connsiteY1227" fmla="*/ 129295 h 486992"/>
              <a:gd name="connsiteX1228" fmla="*/ 732468 w 1504936"/>
              <a:gd name="connsiteY1228" fmla="*/ 105759 h 486992"/>
              <a:gd name="connsiteX1229" fmla="*/ 727916 w 1504936"/>
              <a:gd name="connsiteY1229" fmla="*/ 87904 h 486992"/>
              <a:gd name="connsiteX1230" fmla="*/ 723576 w 1504936"/>
              <a:gd name="connsiteY1230" fmla="*/ 105759 h 486992"/>
              <a:gd name="connsiteX1231" fmla="*/ 716624 w 1504936"/>
              <a:gd name="connsiteY1231" fmla="*/ 129295 h 486992"/>
              <a:gd name="connsiteX1232" fmla="*/ 739667 w 1504936"/>
              <a:gd name="connsiteY1232" fmla="*/ 129295 h 486992"/>
              <a:gd name="connsiteX1233" fmla="*/ 780141 w 1504936"/>
              <a:gd name="connsiteY1233" fmla="*/ 75306 h 486992"/>
              <a:gd name="connsiteX1234" fmla="*/ 807206 w 1504936"/>
              <a:gd name="connsiteY1234" fmla="*/ 73330 h 486992"/>
              <a:gd name="connsiteX1235" fmla="*/ 844434 w 1504936"/>
              <a:gd name="connsiteY1235" fmla="*/ 84340 h 486992"/>
              <a:gd name="connsiteX1236" fmla="*/ 858690 w 1504936"/>
              <a:gd name="connsiteY1236" fmla="*/ 119521 h 486992"/>
              <a:gd name="connsiteX1237" fmla="*/ 844434 w 1504936"/>
              <a:gd name="connsiteY1237" fmla="*/ 157560 h 486992"/>
              <a:gd name="connsiteX1238" fmla="*/ 803219 w 1504936"/>
              <a:gd name="connsiteY1238" fmla="*/ 170546 h 486992"/>
              <a:gd name="connsiteX1239" fmla="*/ 780670 w 1504936"/>
              <a:gd name="connsiteY1239" fmla="*/ 169311 h 486992"/>
              <a:gd name="connsiteX1240" fmla="*/ 780141 w 1504936"/>
              <a:gd name="connsiteY1240" fmla="*/ 75306 h 486992"/>
              <a:gd name="connsiteX1241" fmla="*/ 796655 w 1504936"/>
              <a:gd name="connsiteY1241" fmla="*/ 156290 h 486992"/>
              <a:gd name="connsiteX1242" fmla="*/ 805936 w 1504936"/>
              <a:gd name="connsiteY1242" fmla="*/ 156290 h 486992"/>
              <a:gd name="connsiteX1243" fmla="*/ 840411 w 1504936"/>
              <a:gd name="connsiteY1243" fmla="*/ 119733 h 486992"/>
              <a:gd name="connsiteX1244" fmla="*/ 814793 w 1504936"/>
              <a:gd name="connsiteY1244" fmla="*/ 86669 h 486992"/>
              <a:gd name="connsiteX1245" fmla="*/ 808053 w 1504936"/>
              <a:gd name="connsiteY1245" fmla="*/ 86563 h 486992"/>
              <a:gd name="connsiteX1246" fmla="*/ 796655 w 1504936"/>
              <a:gd name="connsiteY1246" fmla="*/ 87480 h 486992"/>
              <a:gd name="connsiteX1247" fmla="*/ 796655 w 1504936"/>
              <a:gd name="connsiteY1247" fmla="*/ 156290 h 486992"/>
              <a:gd name="connsiteX1248" fmla="*/ 530556 w 1504936"/>
              <a:gd name="connsiteY1248" fmla="*/ 232827 h 486992"/>
              <a:gd name="connsiteX1249" fmla="*/ 556033 w 1504936"/>
              <a:gd name="connsiteY1249" fmla="*/ 230851 h 486992"/>
              <a:gd name="connsiteX1250" fmla="*/ 582992 w 1504936"/>
              <a:gd name="connsiteY1250" fmla="*/ 238614 h 486992"/>
              <a:gd name="connsiteX1251" fmla="*/ 591885 w 1504936"/>
              <a:gd name="connsiteY1251" fmla="*/ 259610 h 486992"/>
              <a:gd name="connsiteX1252" fmla="*/ 584051 w 1504936"/>
              <a:gd name="connsiteY1252" fmla="*/ 281347 h 486992"/>
              <a:gd name="connsiteX1253" fmla="*/ 555186 w 1504936"/>
              <a:gd name="connsiteY1253" fmla="*/ 291862 h 486992"/>
              <a:gd name="connsiteX1254" fmla="*/ 547035 w 1504936"/>
              <a:gd name="connsiteY1254" fmla="*/ 291862 h 486992"/>
              <a:gd name="connsiteX1255" fmla="*/ 547035 w 1504936"/>
              <a:gd name="connsiteY1255" fmla="*/ 327890 h 486992"/>
              <a:gd name="connsiteX1256" fmla="*/ 530556 w 1504936"/>
              <a:gd name="connsiteY1256" fmla="*/ 327890 h 486992"/>
              <a:gd name="connsiteX1257" fmla="*/ 530556 w 1504936"/>
              <a:gd name="connsiteY1257" fmla="*/ 232827 h 486992"/>
              <a:gd name="connsiteX1258" fmla="*/ 547035 w 1504936"/>
              <a:gd name="connsiteY1258" fmla="*/ 277359 h 486992"/>
              <a:gd name="connsiteX1259" fmla="*/ 555186 w 1504936"/>
              <a:gd name="connsiteY1259" fmla="*/ 278100 h 486992"/>
              <a:gd name="connsiteX1260" fmla="*/ 575264 w 1504936"/>
              <a:gd name="connsiteY1260" fmla="*/ 260457 h 486992"/>
              <a:gd name="connsiteX1261" fmla="*/ 556668 w 1504936"/>
              <a:gd name="connsiteY1261" fmla="*/ 244190 h 486992"/>
              <a:gd name="connsiteX1262" fmla="*/ 547035 w 1504936"/>
              <a:gd name="connsiteY1262" fmla="*/ 245001 h 486992"/>
              <a:gd name="connsiteX1263" fmla="*/ 547035 w 1504936"/>
              <a:gd name="connsiteY1263" fmla="*/ 277359 h 486992"/>
              <a:gd name="connsiteX1264" fmla="*/ 604976 w 1504936"/>
              <a:gd name="connsiteY1264" fmla="*/ 232827 h 486992"/>
              <a:gd name="connsiteX1265" fmla="*/ 630136 w 1504936"/>
              <a:gd name="connsiteY1265" fmla="*/ 230851 h 486992"/>
              <a:gd name="connsiteX1266" fmla="*/ 658365 w 1504936"/>
              <a:gd name="connsiteY1266" fmla="*/ 238508 h 486992"/>
              <a:gd name="connsiteX1267" fmla="*/ 666199 w 1504936"/>
              <a:gd name="connsiteY1267" fmla="*/ 257634 h 486992"/>
              <a:gd name="connsiteX1268" fmla="*/ 649685 w 1504936"/>
              <a:gd name="connsiteY1268" fmla="*/ 281558 h 486992"/>
              <a:gd name="connsiteX1269" fmla="*/ 662388 w 1504936"/>
              <a:gd name="connsiteY1269" fmla="*/ 300049 h 486992"/>
              <a:gd name="connsiteX1270" fmla="*/ 669798 w 1504936"/>
              <a:gd name="connsiteY1270" fmla="*/ 327149 h 486992"/>
              <a:gd name="connsiteX1271" fmla="*/ 652331 w 1504936"/>
              <a:gd name="connsiteY1271" fmla="*/ 327149 h 486992"/>
              <a:gd name="connsiteX1272" fmla="*/ 646297 w 1504936"/>
              <a:gd name="connsiteY1272" fmla="*/ 304566 h 486992"/>
              <a:gd name="connsiteX1273" fmla="*/ 629924 w 1504936"/>
              <a:gd name="connsiteY1273" fmla="*/ 287875 h 486992"/>
              <a:gd name="connsiteX1274" fmla="*/ 621455 w 1504936"/>
              <a:gd name="connsiteY1274" fmla="*/ 287875 h 486992"/>
              <a:gd name="connsiteX1275" fmla="*/ 621455 w 1504936"/>
              <a:gd name="connsiteY1275" fmla="*/ 327149 h 486992"/>
              <a:gd name="connsiteX1276" fmla="*/ 604976 w 1504936"/>
              <a:gd name="connsiteY1276" fmla="*/ 327149 h 486992"/>
              <a:gd name="connsiteX1277" fmla="*/ 604976 w 1504936"/>
              <a:gd name="connsiteY1277" fmla="*/ 232827 h 486992"/>
              <a:gd name="connsiteX1278" fmla="*/ 621455 w 1504936"/>
              <a:gd name="connsiteY1278" fmla="*/ 274854 h 486992"/>
              <a:gd name="connsiteX1279" fmla="*/ 631406 w 1504936"/>
              <a:gd name="connsiteY1279" fmla="*/ 274854 h 486992"/>
              <a:gd name="connsiteX1280" fmla="*/ 649544 w 1504936"/>
              <a:gd name="connsiteY1280" fmla="*/ 261233 h 486992"/>
              <a:gd name="connsiteX1281" fmla="*/ 649685 w 1504936"/>
              <a:gd name="connsiteY1281" fmla="*/ 259081 h 486992"/>
              <a:gd name="connsiteX1282" fmla="*/ 631829 w 1504936"/>
              <a:gd name="connsiteY1282" fmla="*/ 243766 h 486992"/>
              <a:gd name="connsiteX1283" fmla="*/ 621243 w 1504936"/>
              <a:gd name="connsiteY1283" fmla="*/ 244719 h 486992"/>
              <a:gd name="connsiteX1284" fmla="*/ 621455 w 1504936"/>
              <a:gd name="connsiteY1284" fmla="*/ 274854 h 486992"/>
              <a:gd name="connsiteX1285" fmla="*/ 730880 w 1504936"/>
              <a:gd name="connsiteY1285" fmla="*/ 215819 h 486992"/>
              <a:gd name="connsiteX1286" fmla="*/ 715001 w 1504936"/>
              <a:gd name="connsiteY1286" fmla="*/ 229122 h 486992"/>
              <a:gd name="connsiteX1287" fmla="*/ 701592 w 1504936"/>
              <a:gd name="connsiteY1287" fmla="*/ 215819 h 486992"/>
              <a:gd name="connsiteX1288" fmla="*/ 715072 w 1504936"/>
              <a:gd name="connsiteY1288" fmla="*/ 202128 h 486992"/>
              <a:gd name="connsiteX1289" fmla="*/ 716412 w 1504936"/>
              <a:gd name="connsiteY1289" fmla="*/ 202163 h 486992"/>
              <a:gd name="connsiteX1290" fmla="*/ 730845 w 1504936"/>
              <a:gd name="connsiteY1290" fmla="*/ 214196 h 486992"/>
              <a:gd name="connsiteX1291" fmla="*/ 730880 w 1504936"/>
              <a:gd name="connsiteY1291" fmla="*/ 215819 h 486992"/>
              <a:gd name="connsiteX1292" fmla="*/ 709743 w 1504936"/>
              <a:gd name="connsiteY1292" fmla="*/ 215819 h 486992"/>
              <a:gd name="connsiteX1293" fmla="*/ 715530 w 1504936"/>
              <a:gd name="connsiteY1293" fmla="*/ 222629 h 486992"/>
              <a:gd name="connsiteX1294" fmla="*/ 715777 w 1504936"/>
              <a:gd name="connsiteY1294" fmla="*/ 222665 h 486992"/>
              <a:gd name="connsiteX1295" fmla="*/ 722129 w 1504936"/>
              <a:gd name="connsiteY1295" fmla="*/ 216172 h 486992"/>
              <a:gd name="connsiteX1296" fmla="*/ 722129 w 1504936"/>
              <a:gd name="connsiteY1296" fmla="*/ 215713 h 486992"/>
              <a:gd name="connsiteX1297" fmla="*/ 716236 w 1504936"/>
              <a:gd name="connsiteY1297" fmla="*/ 208620 h 486992"/>
              <a:gd name="connsiteX1298" fmla="*/ 715777 w 1504936"/>
              <a:gd name="connsiteY1298" fmla="*/ 208585 h 486992"/>
              <a:gd name="connsiteX1299" fmla="*/ 710026 w 1504936"/>
              <a:gd name="connsiteY1299" fmla="*/ 215607 h 486992"/>
              <a:gd name="connsiteX1300" fmla="*/ 710061 w 1504936"/>
              <a:gd name="connsiteY1300" fmla="*/ 215925 h 486992"/>
              <a:gd name="connsiteX1301" fmla="*/ 709743 w 1504936"/>
              <a:gd name="connsiteY1301" fmla="*/ 215819 h 486992"/>
              <a:gd name="connsiteX1302" fmla="*/ 697252 w 1504936"/>
              <a:gd name="connsiteY1302" fmla="*/ 231592 h 486992"/>
              <a:gd name="connsiteX1303" fmla="*/ 697252 w 1504936"/>
              <a:gd name="connsiteY1303" fmla="*/ 287240 h 486992"/>
              <a:gd name="connsiteX1304" fmla="*/ 715989 w 1504936"/>
              <a:gd name="connsiteY1304" fmla="*/ 314658 h 486992"/>
              <a:gd name="connsiteX1305" fmla="*/ 735220 w 1504936"/>
              <a:gd name="connsiteY1305" fmla="*/ 287240 h 486992"/>
              <a:gd name="connsiteX1306" fmla="*/ 735220 w 1504936"/>
              <a:gd name="connsiteY1306" fmla="*/ 231592 h 486992"/>
              <a:gd name="connsiteX1307" fmla="*/ 751911 w 1504936"/>
              <a:gd name="connsiteY1307" fmla="*/ 231592 h 486992"/>
              <a:gd name="connsiteX1308" fmla="*/ 751911 w 1504936"/>
              <a:gd name="connsiteY1308" fmla="*/ 286181 h 486992"/>
              <a:gd name="connsiteX1309" fmla="*/ 715460 w 1504936"/>
              <a:gd name="connsiteY1309" fmla="*/ 328208 h 486992"/>
              <a:gd name="connsiteX1310" fmla="*/ 680561 w 1504936"/>
              <a:gd name="connsiteY1310" fmla="*/ 286181 h 486992"/>
              <a:gd name="connsiteX1311" fmla="*/ 680561 w 1504936"/>
              <a:gd name="connsiteY1311" fmla="*/ 231592 h 486992"/>
              <a:gd name="connsiteX1312" fmla="*/ 697252 w 1504936"/>
              <a:gd name="connsiteY1312" fmla="*/ 231592 h 486992"/>
              <a:gd name="connsiteX1313" fmla="*/ 846763 w 1504936"/>
              <a:gd name="connsiteY1313" fmla="*/ 288616 h 486992"/>
              <a:gd name="connsiteX1314" fmla="*/ 845704 w 1504936"/>
              <a:gd name="connsiteY1314" fmla="*/ 248389 h 486992"/>
              <a:gd name="connsiteX1315" fmla="*/ 835118 w 1504936"/>
              <a:gd name="connsiteY1315" fmla="*/ 285052 h 486992"/>
              <a:gd name="connsiteX1316" fmla="*/ 821815 w 1504936"/>
              <a:gd name="connsiteY1316" fmla="*/ 326408 h 486992"/>
              <a:gd name="connsiteX1317" fmla="*/ 808265 w 1504936"/>
              <a:gd name="connsiteY1317" fmla="*/ 326408 h 486992"/>
              <a:gd name="connsiteX1318" fmla="*/ 796655 w 1504936"/>
              <a:gd name="connsiteY1318" fmla="*/ 285122 h 486992"/>
              <a:gd name="connsiteX1319" fmla="*/ 787445 w 1504936"/>
              <a:gd name="connsiteY1319" fmla="*/ 247965 h 486992"/>
              <a:gd name="connsiteX1320" fmla="*/ 785857 w 1504936"/>
              <a:gd name="connsiteY1320" fmla="*/ 288722 h 486992"/>
              <a:gd name="connsiteX1321" fmla="*/ 783846 w 1504936"/>
              <a:gd name="connsiteY1321" fmla="*/ 327149 h 486992"/>
              <a:gd name="connsiteX1322" fmla="*/ 767367 w 1504936"/>
              <a:gd name="connsiteY1322" fmla="*/ 327149 h 486992"/>
              <a:gd name="connsiteX1323" fmla="*/ 773507 w 1504936"/>
              <a:gd name="connsiteY1323" fmla="*/ 231592 h 486992"/>
              <a:gd name="connsiteX1324" fmla="*/ 795491 w 1504936"/>
              <a:gd name="connsiteY1324" fmla="*/ 231592 h 486992"/>
              <a:gd name="connsiteX1325" fmla="*/ 807206 w 1504936"/>
              <a:gd name="connsiteY1325" fmla="*/ 270020 h 486992"/>
              <a:gd name="connsiteX1326" fmla="*/ 815675 w 1504936"/>
              <a:gd name="connsiteY1326" fmla="*/ 303189 h 486992"/>
              <a:gd name="connsiteX1327" fmla="*/ 824779 w 1504936"/>
              <a:gd name="connsiteY1327" fmla="*/ 269808 h 486992"/>
              <a:gd name="connsiteX1328" fmla="*/ 837341 w 1504936"/>
              <a:gd name="connsiteY1328" fmla="*/ 231592 h 486992"/>
              <a:gd name="connsiteX1329" fmla="*/ 858478 w 1504936"/>
              <a:gd name="connsiteY1329" fmla="*/ 231592 h 486992"/>
              <a:gd name="connsiteX1330" fmla="*/ 863771 w 1504936"/>
              <a:gd name="connsiteY1330" fmla="*/ 327149 h 486992"/>
              <a:gd name="connsiteX1331" fmla="*/ 848562 w 1504936"/>
              <a:gd name="connsiteY1331" fmla="*/ 327149 h 486992"/>
              <a:gd name="connsiteX1332" fmla="*/ 846763 w 1504936"/>
              <a:gd name="connsiteY1332" fmla="*/ 288616 h 486992"/>
              <a:gd name="connsiteX1333" fmla="*/ 901211 w 1504936"/>
              <a:gd name="connsiteY1333" fmla="*/ 327149 h 486992"/>
              <a:gd name="connsiteX1334" fmla="*/ 901211 w 1504936"/>
              <a:gd name="connsiteY1334" fmla="*/ 287240 h 486992"/>
              <a:gd name="connsiteX1335" fmla="*/ 872346 w 1504936"/>
              <a:gd name="connsiteY1335" fmla="*/ 231592 h 486992"/>
              <a:gd name="connsiteX1336" fmla="*/ 891789 w 1504936"/>
              <a:gd name="connsiteY1336" fmla="*/ 231592 h 486992"/>
              <a:gd name="connsiteX1337" fmla="*/ 902375 w 1504936"/>
              <a:gd name="connsiteY1337" fmla="*/ 256046 h 486992"/>
              <a:gd name="connsiteX1338" fmla="*/ 910173 w 1504936"/>
              <a:gd name="connsiteY1338" fmla="*/ 275066 h 486992"/>
              <a:gd name="connsiteX1339" fmla="*/ 918219 w 1504936"/>
              <a:gd name="connsiteY1339" fmla="*/ 256046 h 486992"/>
              <a:gd name="connsiteX1340" fmla="*/ 928805 w 1504936"/>
              <a:gd name="connsiteY1340" fmla="*/ 231592 h 486992"/>
              <a:gd name="connsiteX1341" fmla="*/ 947719 w 1504936"/>
              <a:gd name="connsiteY1341" fmla="*/ 231592 h 486992"/>
              <a:gd name="connsiteX1342" fmla="*/ 917266 w 1504936"/>
              <a:gd name="connsiteY1342" fmla="*/ 286816 h 486992"/>
              <a:gd name="connsiteX1343" fmla="*/ 917266 w 1504936"/>
              <a:gd name="connsiteY1343" fmla="*/ 327149 h 486992"/>
              <a:gd name="connsiteX1344" fmla="*/ 901211 w 1504936"/>
              <a:gd name="connsiteY1344" fmla="*/ 327149 h 486992"/>
              <a:gd name="connsiteX1345" fmla="*/ 956717 w 1504936"/>
              <a:gd name="connsiteY1345" fmla="*/ 308130 h 486992"/>
              <a:gd name="connsiteX1346" fmla="*/ 978701 w 1504936"/>
              <a:gd name="connsiteY1346" fmla="*/ 314234 h 486992"/>
              <a:gd name="connsiteX1347" fmla="*/ 995392 w 1504936"/>
              <a:gd name="connsiteY1347" fmla="*/ 301213 h 486992"/>
              <a:gd name="connsiteX1348" fmla="*/ 979124 w 1504936"/>
              <a:gd name="connsiteY1348" fmla="*/ 285228 h 486992"/>
              <a:gd name="connsiteX1349" fmla="*/ 954494 w 1504936"/>
              <a:gd name="connsiteY1349" fmla="*/ 257528 h 486992"/>
              <a:gd name="connsiteX1350" fmla="*/ 986182 w 1504936"/>
              <a:gd name="connsiteY1350" fmla="*/ 230004 h 486992"/>
              <a:gd name="connsiteX1351" fmla="*/ 1008201 w 1504936"/>
              <a:gd name="connsiteY1351" fmla="*/ 234839 h 486992"/>
              <a:gd name="connsiteX1352" fmla="*/ 1004072 w 1504936"/>
              <a:gd name="connsiteY1352" fmla="*/ 248812 h 486992"/>
              <a:gd name="connsiteX1353" fmla="*/ 985970 w 1504936"/>
              <a:gd name="connsiteY1353" fmla="*/ 244295 h 486992"/>
              <a:gd name="connsiteX1354" fmla="*/ 970761 w 1504936"/>
              <a:gd name="connsiteY1354" fmla="*/ 255834 h 486992"/>
              <a:gd name="connsiteX1355" fmla="*/ 988193 w 1504936"/>
              <a:gd name="connsiteY1355" fmla="*/ 271608 h 486992"/>
              <a:gd name="connsiteX1356" fmla="*/ 1011765 w 1504936"/>
              <a:gd name="connsiteY1356" fmla="*/ 299943 h 486992"/>
              <a:gd name="connsiteX1357" fmla="*/ 977113 w 1504936"/>
              <a:gd name="connsiteY1357" fmla="*/ 328525 h 486992"/>
              <a:gd name="connsiteX1358" fmla="*/ 952483 w 1504936"/>
              <a:gd name="connsiteY1358" fmla="*/ 322632 h 486992"/>
              <a:gd name="connsiteX1359" fmla="*/ 956717 w 1504936"/>
              <a:gd name="connsiteY1359" fmla="*/ 308130 h 486992"/>
              <a:gd name="connsiteX1360" fmla="*/ 1026056 w 1504936"/>
              <a:gd name="connsiteY1360" fmla="*/ 231592 h 486992"/>
              <a:gd name="connsiteX1361" fmla="*/ 1042747 w 1504936"/>
              <a:gd name="connsiteY1361" fmla="*/ 231592 h 486992"/>
              <a:gd name="connsiteX1362" fmla="*/ 1042747 w 1504936"/>
              <a:gd name="connsiteY1362" fmla="*/ 312540 h 486992"/>
              <a:gd name="connsiteX1363" fmla="*/ 1080292 w 1504936"/>
              <a:gd name="connsiteY1363" fmla="*/ 312540 h 486992"/>
              <a:gd name="connsiteX1364" fmla="*/ 1080292 w 1504936"/>
              <a:gd name="connsiteY1364" fmla="*/ 327149 h 486992"/>
              <a:gd name="connsiteX1365" fmla="*/ 1026056 w 1504936"/>
              <a:gd name="connsiteY1365" fmla="*/ 327149 h 486992"/>
              <a:gd name="connsiteX1366" fmla="*/ 1026056 w 1504936"/>
              <a:gd name="connsiteY1366" fmla="*/ 231592 h 486992"/>
              <a:gd name="connsiteX1367" fmla="*/ 1172568 w 1504936"/>
              <a:gd name="connsiteY1367" fmla="*/ 278100 h 486992"/>
              <a:gd name="connsiteX1368" fmla="*/ 1128812 w 1504936"/>
              <a:gd name="connsiteY1368" fmla="*/ 328490 h 486992"/>
              <a:gd name="connsiteX1369" fmla="*/ 1086538 w 1504936"/>
              <a:gd name="connsiteY1369" fmla="*/ 279794 h 486992"/>
              <a:gd name="connsiteX1370" fmla="*/ 1129870 w 1504936"/>
              <a:gd name="connsiteY1370" fmla="*/ 229793 h 486992"/>
              <a:gd name="connsiteX1371" fmla="*/ 1172568 w 1504936"/>
              <a:gd name="connsiteY1371" fmla="*/ 278100 h 486992"/>
              <a:gd name="connsiteX1372" fmla="*/ 1104499 w 1504936"/>
              <a:gd name="connsiteY1372" fmla="*/ 279794 h 486992"/>
              <a:gd name="connsiteX1373" fmla="*/ 1104499 w 1504936"/>
              <a:gd name="connsiteY1373" fmla="*/ 279688 h 486992"/>
              <a:gd name="connsiteX1374" fmla="*/ 1104499 w 1504936"/>
              <a:gd name="connsiteY1374" fmla="*/ 279582 h 486992"/>
              <a:gd name="connsiteX1375" fmla="*/ 1104499 w 1504936"/>
              <a:gd name="connsiteY1375" fmla="*/ 279794 h 486992"/>
              <a:gd name="connsiteX1376" fmla="*/ 1129765 w 1504936"/>
              <a:gd name="connsiteY1376" fmla="*/ 314446 h 486992"/>
              <a:gd name="connsiteX1377" fmla="*/ 1154924 w 1504936"/>
              <a:gd name="connsiteY1377" fmla="*/ 278841 h 486992"/>
              <a:gd name="connsiteX1378" fmla="*/ 1129765 w 1504936"/>
              <a:gd name="connsiteY1378" fmla="*/ 243766 h 486992"/>
              <a:gd name="connsiteX1379" fmla="*/ 1104499 w 1504936"/>
              <a:gd name="connsiteY1379" fmla="*/ 279688 h 486992"/>
              <a:gd name="connsiteX1380" fmla="*/ 1129765 w 1504936"/>
              <a:gd name="connsiteY1380" fmla="*/ 314446 h 486992"/>
              <a:gd name="connsiteX1381" fmla="*/ 1206514 w 1504936"/>
              <a:gd name="connsiteY1381" fmla="*/ 327149 h 486992"/>
              <a:gd name="connsiteX1382" fmla="*/ 1177226 w 1504936"/>
              <a:gd name="connsiteY1382" fmla="*/ 231592 h 486992"/>
              <a:gd name="connsiteX1383" fmla="*/ 1195398 w 1504936"/>
              <a:gd name="connsiteY1383" fmla="*/ 231592 h 486992"/>
              <a:gd name="connsiteX1384" fmla="*/ 1207784 w 1504936"/>
              <a:gd name="connsiteY1384" fmla="*/ 274960 h 486992"/>
              <a:gd name="connsiteX1385" fmla="*/ 1216782 w 1504936"/>
              <a:gd name="connsiteY1385" fmla="*/ 309823 h 486992"/>
              <a:gd name="connsiteX1386" fmla="*/ 1226063 w 1504936"/>
              <a:gd name="connsiteY1386" fmla="*/ 275277 h 486992"/>
              <a:gd name="connsiteX1387" fmla="*/ 1239401 w 1504936"/>
              <a:gd name="connsiteY1387" fmla="*/ 231592 h 486992"/>
              <a:gd name="connsiteX1388" fmla="*/ 1257045 w 1504936"/>
              <a:gd name="connsiteY1388" fmla="*/ 231592 h 486992"/>
              <a:gd name="connsiteX1389" fmla="*/ 1225322 w 1504936"/>
              <a:gd name="connsiteY1389" fmla="*/ 327149 h 486992"/>
              <a:gd name="connsiteX1390" fmla="*/ 1206514 w 1504936"/>
              <a:gd name="connsiteY1390" fmla="*/ 327149 h 486992"/>
              <a:gd name="connsiteX1391" fmla="*/ 1314669 w 1504936"/>
              <a:gd name="connsiteY1391" fmla="*/ 209432 h 486992"/>
              <a:gd name="connsiteX1392" fmla="*/ 1297731 w 1504936"/>
              <a:gd name="connsiteY1392" fmla="*/ 226440 h 486992"/>
              <a:gd name="connsiteX1393" fmla="*/ 1284322 w 1504936"/>
              <a:gd name="connsiteY1393" fmla="*/ 226440 h 486992"/>
              <a:gd name="connsiteX1394" fmla="*/ 1296284 w 1504936"/>
              <a:gd name="connsiteY1394" fmla="*/ 209432 h 486992"/>
              <a:gd name="connsiteX1395" fmla="*/ 1314669 w 1504936"/>
              <a:gd name="connsiteY1395" fmla="*/ 209432 h 486992"/>
              <a:gd name="connsiteX1396" fmla="*/ 1316892 w 1504936"/>
              <a:gd name="connsiteY1396" fmla="*/ 284734 h 486992"/>
              <a:gd name="connsiteX1397" fmla="*/ 1282946 w 1504936"/>
              <a:gd name="connsiteY1397" fmla="*/ 284734 h 486992"/>
              <a:gd name="connsiteX1398" fmla="*/ 1282946 w 1504936"/>
              <a:gd name="connsiteY1398" fmla="*/ 312752 h 486992"/>
              <a:gd name="connsiteX1399" fmla="*/ 1321408 w 1504936"/>
              <a:gd name="connsiteY1399" fmla="*/ 312752 h 486992"/>
              <a:gd name="connsiteX1400" fmla="*/ 1321408 w 1504936"/>
              <a:gd name="connsiteY1400" fmla="*/ 327149 h 486992"/>
              <a:gd name="connsiteX1401" fmla="*/ 1266361 w 1504936"/>
              <a:gd name="connsiteY1401" fmla="*/ 327149 h 486992"/>
              <a:gd name="connsiteX1402" fmla="*/ 1266361 w 1504936"/>
              <a:gd name="connsiteY1402" fmla="*/ 231592 h 486992"/>
              <a:gd name="connsiteX1403" fmla="*/ 1319221 w 1504936"/>
              <a:gd name="connsiteY1403" fmla="*/ 231592 h 486992"/>
              <a:gd name="connsiteX1404" fmla="*/ 1319221 w 1504936"/>
              <a:gd name="connsiteY1404" fmla="*/ 245848 h 486992"/>
              <a:gd name="connsiteX1405" fmla="*/ 1282946 w 1504936"/>
              <a:gd name="connsiteY1405" fmla="*/ 245848 h 486992"/>
              <a:gd name="connsiteX1406" fmla="*/ 1282946 w 1504936"/>
              <a:gd name="connsiteY1406" fmla="*/ 270549 h 486992"/>
              <a:gd name="connsiteX1407" fmla="*/ 1317421 w 1504936"/>
              <a:gd name="connsiteY1407" fmla="*/ 270549 h 486992"/>
              <a:gd name="connsiteX1408" fmla="*/ 1316892 w 1504936"/>
              <a:gd name="connsiteY1408" fmla="*/ 284734 h 486992"/>
              <a:gd name="connsiteX1409" fmla="*/ 1350908 w 1504936"/>
              <a:gd name="connsiteY1409" fmla="*/ 231592 h 486992"/>
              <a:gd name="connsiteX1410" fmla="*/ 1350908 w 1504936"/>
              <a:gd name="connsiteY1410" fmla="*/ 269808 h 486992"/>
              <a:gd name="connsiteX1411" fmla="*/ 1389512 w 1504936"/>
              <a:gd name="connsiteY1411" fmla="*/ 269808 h 486992"/>
              <a:gd name="connsiteX1412" fmla="*/ 1389512 w 1504936"/>
              <a:gd name="connsiteY1412" fmla="*/ 231592 h 486992"/>
              <a:gd name="connsiteX1413" fmla="*/ 1406203 w 1504936"/>
              <a:gd name="connsiteY1413" fmla="*/ 231592 h 486992"/>
              <a:gd name="connsiteX1414" fmla="*/ 1406203 w 1504936"/>
              <a:gd name="connsiteY1414" fmla="*/ 327149 h 486992"/>
              <a:gd name="connsiteX1415" fmla="*/ 1389512 w 1504936"/>
              <a:gd name="connsiteY1415" fmla="*/ 327149 h 486992"/>
              <a:gd name="connsiteX1416" fmla="*/ 1389512 w 1504936"/>
              <a:gd name="connsiteY1416" fmla="*/ 285122 h 486992"/>
              <a:gd name="connsiteX1417" fmla="*/ 1350908 w 1504936"/>
              <a:gd name="connsiteY1417" fmla="*/ 285122 h 486992"/>
              <a:gd name="connsiteX1418" fmla="*/ 1350908 w 1504936"/>
              <a:gd name="connsiteY1418" fmla="*/ 327149 h 486992"/>
              <a:gd name="connsiteX1419" fmla="*/ 1334218 w 1504936"/>
              <a:gd name="connsiteY1419" fmla="*/ 327149 h 486992"/>
              <a:gd name="connsiteX1420" fmla="*/ 1334218 w 1504936"/>
              <a:gd name="connsiteY1420" fmla="*/ 231592 h 486992"/>
              <a:gd name="connsiteX1421" fmla="*/ 1350908 w 1504936"/>
              <a:gd name="connsiteY1421" fmla="*/ 231592 h 486992"/>
              <a:gd name="connsiteX1422" fmla="*/ 1504936 w 1504936"/>
              <a:gd name="connsiteY1422" fmla="*/ 278100 h 486992"/>
              <a:gd name="connsiteX1423" fmla="*/ 1461180 w 1504936"/>
              <a:gd name="connsiteY1423" fmla="*/ 328490 h 486992"/>
              <a:gd name="connsiteX1424" fmla="*/ 1418906 w 1504936"/>
              <a:gd name="connsiteY1424" fmla="*/ 279794 h 486992"/>
              <a:gd name="connsiteX1425" fmla="*/ 1462345 w 1504936"/>
              <a:gd name="connsiteY1425" fmla="*/ 229793 h 486992"/>
              <a:gd name="connsiteX1426" fmla="*/ 1504936 w 1504936"/>
              <a:gd name="connsiteY1426" fmla="*/ 278100 h 486992"/>
              <a:gd name="connsiteX1427" fmla="*/ 1436762 w 1504936"/>
              <a:gd name="connsiteY1427" fmla="*/ 279582 h 486992"/>
              <a:gd name="connsiteX1428" fmla="*/ 1462133 w 1504936"/>
              <a:gd name="connsiteY1428" fmla="*/ 314446 h 486992"/>
              <a:gd name="connsiteX1429" fmla="*/ 1487293 w 1504936"/>
              <a:gd name="connsiteY1429" fmla="*/ 278841 h 486992"/>
              <a:gd name="connsiteX1430" fmla="*/ 1462133 w 1504936"/>
              <a:gd name="connsiteY1430" fmla="*/ 243766 h 486992"/>
              <a:gd name="connsiteX1431" fmla="*/ 1436868 w 1504936"/>
              <a:gd name="connsiteY1431" fmla="*/ 279794 h 486992"/>
              <a:gd name="connsiteX1432" fmla="*/ 1436762 w 1504936"/>
              <a:gd name="connsiteY1432" fmla="*/ 279582 h 486992"/>
              <a:gd name="connsiteX1433" fmla="*/ 551375 w 1504936"/>
              <a:gd name="connsiteY1433" fmla="*/ 484670 h 486992"/>
              <a:gd name="connsiteX1434" fmla="*/ 521769 w 1504936"/>
              <a:gd name="connsiteY1434" fmla="*/ 389113 h 486992"/>
              <a:gd name="connsiteX1435" fmla="*/ 539977 w 1504936"/>
              <a:gd name="connsiteY1435" fmla="*/ 389113 h 486992"/>
              <a:gd name="connsiteX1436" fmla="*/ 552434 w 1504936"/>
              <a:gd name="connsiteY1436" fmla="*/ 432481 h 486992"/>
              <a:gd name="connsiteX1437" fmla="*/ 561432 w 1504936"/>
              <a:gd name="connsiteY1437" fmla="*/ 467344 h 486992"/>
              <a:gd name="connsiteX1438" fmla="*/ 570712 w 1504936"/>
              <a:gd name="connsiteY1438" fmla="*/ 432798 h 486992"/>
              <a:gd name="connsiteX1439" fmla="*/ 584051 w 1504936"/>
              <a:gd name="connsiteY1439" fmla="*/ 389113 h 486992"/>
              <a:gd name="connsiteX1440" fmla="*/ 602118 w 1504936"/>
              <a:gd name="connsiteY1440" fmla="*/ 389113 h 486992"/>
              <a:gd name="connsiteX1441" fmla="*/ 570395 w 1504936"/>
              <a:gd name="connsiteY1441" fmla="*/ 484670 h 486992"/>
              <a:gd name="connsiteX1442" fmla="*/ 551375 w 1504936"/>
              <a:gd name="connsiteY1442" fmla="*/ 484670 h 486992"/>
              <a:gd name="connsiteX1443" fmla="*/ 610693 w 1504936"/>
              <a:gd name="connsiteY1443" fmla="*/ 389113 h 486992"/>
              <a:gd name="connsiteX1444" fmla="*/ 627489 w 1504936"/>
              <a:gd name="connsiteY1444" fmla="*/ 389113 h 486992"/>
              <a:gd name="connsiteX1445" fmla="*/ 627489 w 1504936"/>
              <a:gd name="connsiteY1445" fmla="*/ 470061 h 486992"/>
              <a:gd name="connsiteX1446" fmla="*/ 665035 w 1504936"/>
              <a:gd name="connsiteY1446" fmla="*/ 470061 h 486992"/>
              <a:gd name="connsiteX1447" fmla="*/ 665035 w 1504936"/>
              <a:gd name="connsiteY1447" fmla="*/ 484670 h 486992"/>
              <a:gd name="connsiteX1448" fmla="*/ 610693 w 1504936"/>
              <a:gd name="connsiteY1448" fmla="*/ 484670 h 486992"/>
              <a:gd name="connsiteX1449" fmla="*/ 610693 w 1504936"/>
              <a:gd name="connsiteY1449" fmla="*/ 389113 h 486992"/>
              <a:gd name="connsiteX1450" fmla="*/ 694429 w 1504936"/>
              <a:gd name="connsiteY1450" fmla="*/ 457570 h 486992"/>
              <a:gd name="connsiteX1451" fmla="*/ 686595 w 1504936"/>
              <a:gd name="connsiteY1451" fmla="*/ 484670 h 486992"/>
              <a:gd name="connsiteX1452" fmla="*/ 669798 w 1504936"/>
              <a:gd name="connsiteY1452" fmla="*/ 484670 h 486992"/>
              <a:gd name="connsiteX1453" fmla="*/ 699051 w 1504936"/>
              <a:gd name="connsiteY1453" fmla="*/ 389113 h 486992"/>
              <a:gd name="connsiteX1454" fmla="*/ 720223 w 1504936"/>
              <a:gd name="connsiteY1454" fmla="*/ 389113 h 486992"/>
              <a:gd name="connsiteX1455" fmla="*/ 749900 w 1504936"/>
              <a:gd name="connsiteY1455" fmla="*/ 484670 h 486992"/>
              <a:gd name="connsiteX1456" fmla="*/ 731727 w 1504936"/>
              <a:gd name="connsiteY1456" fmla="*/ 484670 h 486992"/>
              <a:gd name="connsiteX1457" fmla="*/ 723470 w 1504936"/>
              <a:gd name="connsiteY1457" fmla="*/ 457570 h 486992"/>
              <a:gd name="connsiteX1458" fmla="*/ 694429 w 1504936"/>
              <a:gd name="connsiteY1458" fmla="*/ 457570 h 486992"/>
              <a:gd name="connsiteX1459" fmla="*/ 720647 w 1504936"/>
              <a:gd name="connsiteY1459" fmla="*/ 444337 h 486992"/>
              <a:gd name="connsiteX1460" fmla="*/ 713448 w 1504936"/>
              <a:gd name="connsiteY1460" fmla="*/ 420836 h 486992"/>
              <a:gd name="connsiteX1461" fmla="*/ 708790 w 1504936"/>
              <a:gd name="connsiteY1461" fmla="*/ 402981 h 486992"/>
              <a:gd name="connsiteX1462" fmla="*/ 704450 w 1504936"/>
              <a:gd name="connsiteY1462" fmla="*/ 420836 h 486992"/>
              <a:gd name="connsiteX1463" fmla="*/ 697393 w 1504936"/>
              <a:gd name="connsiteY1463" fmla="*/ 444337 h 486992"/>
              <a:gd name="connsiteX1464" fmla="*/ 720647 w 1504936"/>
              <a:gd name="connsiteY1464" fmla="*/ 444337 h 486992"/>
              <a:gd name="connsiteX1465" fmla="*/ 760592 w 1504936"/>
              <a:gd name="connsiteY1465" fmla="*/ 465650 h 486992"/>
              <a:gd name="connsiteX1466" fmla="*/ 782681 w 1504936"/>
              <a:gd name="connsiteY1466" fmla="*/ 471755 h 486992"/>
              <a:gd name="connsiteX1467" fmla="*/ 799408 w 1504936"/>
              <a:gd name="connsiteY1467" fmla="*/ 458734 h 486992"/>
              <a:gd name="connsiteX1468" fmla="*/ 783105 w 1504936"/>
              <a:gd name="connsiteY1468" fmla="*/ 442784 h 486992"/>
              <a:gd name="connsiteX1469" fmla="*/ 758475 w 1504936"/>
              <a:gd name="connsiteY1469" fmla="*/ 415049 h 486992"/>
              <a:gd name="connsiteX1470" fmla="*/ 790198 w 1504936"/>
              <a:gd name="connsiteY1470" fmla="*/ 387525 h 486992"/>
              <a:gd name="connsiteX1471" fmla="*/ 812076 w 1504936"/>
              <a:gd name="connsiteY1471" fmla="*/ 392359 h 486992"/>
              <a:gd name="connsiteX1472" fmla="*/ 808053 w 1504936"/>
              <a:gd name="connsiteY1472" fmla="*/ 406333 h 486992"/>
              <a:gd name="connsiteX1473" fmla="*/ 789880 w 1504936"/>
              <a:gd name="connsiteY1473" fmla="*/ 401816 h 486992"/>
              <a:gd name="connsiteX1474" fmla="*/ 774671 w 1504936"/>
              <a:gd name="connsiteY1474" fmla="*/ 413355 h 486992"/>
              <a:gd name="connsiteX1475" fmla="*/ 792209 w 1504936"/>
              <a:gd name="connsiteY1475" fmla="*/ 429128 h 486992"/>
              <a:gd name="connsiteX1476" fmla="*/ 815781 w 1504936"/>
              <a:gd name="connsiteY1476" fmla="*/ 457464 h 486992"/>
              <a:gd name="connsiteX1477" fmla="*/ 781094 w 1504936"/>
              <a:gd name="connsiteY1477" fmla="*/ 486046 h 486992"/>
              <a:gd name="connsiteX1478" fmla="*/ 756357 w 1504936"/>
              <a:gd name="connsiteY1478" fmla="*/ 480153 h 486992"/>
              <a:gd name="connsiteX1479" fmla="*/ 760592 w 1504936"/>
              <a:gd name="connsiteY1479" fmla="*/ 465650 h 486992"/>
              <a:gd name="connsiteX1480" fmla="*/ 847504 w 1504936"/>
              <a:gd name="connsiteY1480" fmla="*/ 404110 h 486992"/>
              <a:gd name="connsiteX1481" fmla="*/ 821497 w 1504936"/>
              <a:gd name="connsiteY1481" fmla="*/ 404110 h 486992"/>
              <a:gd name="connsiteX1482" fmla="*/ 821497 w 1504936"/>
              <a:gd name="connsiteY1482" fmla="*/ 389113 h 486992"/>
              <a:gd name="connsiteX1483" fmla="*/ 890519 w 1504936"/>
              <a:gd name="connsiteY1483" fmla="*/ 389113 h 486992"/>
              <a:gd name="connsiteX1484" fmla="*/ 890519 w 1504936"/>
              <a:gd name="connsiteY1484" fmla="*/ 404110 h 486992"/>
              <a:gd name="connsiteX1485" fmla="*/ 864194 w 1504936"/>
              <a:gd name="connsiteY1485" fmla="*/ 404110 h 486992"/>
              <a:gd name="connsiteX1486" fmla="*/ 864194 w 1504936"/>
              <a:gd name="connsiteY1486" fmla="*/ 485093 h 486992"/>
              <a:gd name="connsiteX1487" fmla="*/ 847504 w 1504936"/>
              <a:gd name="connsiteY1487" fmla="*/ 485093 h 486992"/>
              <a:gd name="connsiteX1488" fmla="*/ 847504 w 1504936"/>
              <a:gd name="connsiteY1488" fmla="*/ 404110 h 486992"/>
              <a:gd name="connsiteX1489" fmla="*/ 899834 w 1504936"/>
              <a:gd name="connsiteY1489" fmla="*/ 484670 h 486992"/>
              <a:gd name="connsiteX1490" fmla="*/ 899834 w 1504936"/>
              <a:gd name="connsiteY1490" fmla="*/ 389113 h 486992"/>
              <a:gd name="connsiteX1491" fmla="*/ 918854 w 1504936"/>
              <a:gd name="connsiteY1491" fmla="*/ 389113 h 486992"/>
              <a:gd name="connsiteX1492" fmla="*/ 942426 w 1504936"/>
              <a:gd name="connsiteY1492" fmla="*/ 430046 h 486992"/>
              <a:gd name="connsiteX1493" fmla="*/ 957987 w 1504936"/>
              <a:gd name="connsiteY1493" fmla="*/ 462086 h 486992"/>
              <a:gd name="connsiteX1494" fmla="*/ 956399 w 1504936"/>
              <a:gd name="connsiteY1494" fmla="*/ 422389 h 486992"/>
              <a:gd name="connsiteX1495" fmla="*/ 956399 w 1504936"/>
              <a:gd name="connsiteY1495" fmla="*/ 389113 h 486992"/>
              <a:gd name="connsiteX1496" fmla="*/ 971926 w 1504936"/>
              <a:gd name="connsiteY1496" fmla="*/ 389113 h 486992"/>
              <a:gd name="connsiteX1497" fmla="*/ 971926 w 1504936"/>
              <a:gd name="connsiteY1497" fmla="*/ 484670 h 486992"/>
              <a:gd name="connsiteX1498" fmla="*/ 955235 w 1504936"/>
              <a:gd name="connsiteY1498" fmla="*/ 484670 h 486992"/>
              <a:gd name="connsiteX1499" fmla="*/ 931346 w 1504936"/>
              <a:gd name="connsiteY1499" fmla="*/ 442679 h 486992"/>
              <a:gd name="connsiteX1500" fmla="*/ 914937 w 1504936"/>
              <a:gd name="connsiteY1500" fmla="*/ 409579 h 486992"/>
              <a:gd name="connsiteX1501" fmla="*/ 915784 w 1504936"/>
              <a:gd name="connsiteY1501" fmla="*/ 450230 h 486992"/>
              <a:gd name="connsiteX1502" fmla="*/ 915784 w 1504936"/>
              <a:gd name="connsiteY1502" fmla="*/ 484458 h 486992"/>
              <a:gd name="connsiteX1503" fmla="*/ 899834 w 1504936"/>
              <a:gd name="connsiteY1503" fmla="*/ 484670 h 486992"/>
              <a:gd name="connsiteX1504" fmla="*/ 1006825 w 1504936"/>
              <a:gd name="connsiteY1504" fmla="*/ 484670 h 486992"/>
              <a:gd name="connsiteX1505" fmla="*/ 990099 w 1504936"/>
              <a:gd name="connsiteY1505" fmla="*/ 484670 h 486992"/>
              <a:gd name="connsiteX1506" fmla="*/ 990099 w 1504936"/>
              <a:gd name="connsiteY1506" fmla="*/ 389113 h 486992"/>
              <a:gd name="connsiteX1507" fmla="*/ 1006825 w 1504936"/>
              <a:gd name="connsiteY1507" fmla="*/ 389113 h 486992"/>
              <a:gd name="connsiteX1508" fmla="*/ 1006825 w 1504936"/>
              <a:gd name="connsiteY1508" fmla="*/ 484670 h 486992"/>
              <a:gd name="connsiteX1509" fmla="*/ 1089996 w 1504936"/>
              <a:gd name="connsiteY1509" fmla="*/ 481847 h 486992"/>
              <a:gd name="connsiteX1510" fmla="*/ 1066424 w 1504936"/>
              <a:gd name="connsiteY1510" fmla="*/ 486046 h 486992"/>
              <a:gd name="connsiteX1511" fmla="*/ 1019810 w 1504936"/>
              <a:gd name="connsiteY1511" fmla="*/ 438056 h 486992"/>
              <a:gd name="connsiteX1512" fmla="*/ 1063319 w 1504936"/>
              <a:gd name="connsiteY1512" fmla="*/ 387631 h 486992"/>
              <a:gd name="connsiteX1513" fmla="*/ 1068647 w 1504936"/>
              <a:gd name="connsiteY1513" fmla="*/ 387525 h 486992"/>
              <a:gd name="connsiteX1514" fmla="*/ 1090843 w 1504936"/>
              <a:gd name="connsiteY1514" fmla="*/ 391724 h 486992"/>
              <a:gd name="connsiteX1515" fmla="*/ 1087173 w 1504936"/>
              <a:gd name="connsiteY1515" fmla="*/ 405698 h 486992"/>
              <a:gd name="connsiteX1516" fmla="*/ 1069283 w 1504936"/>
              <a:gd name="connsiteY1516" fmla="*/ 401922 h 486992"/>
              <a:gd name="connsiteX1517" fmla="*/ 1037560 w 1504936"/>
              <a:gd name="connsiteY1517" fmla="*/ 437103 h 486992"/>
              <a:gd name="connsiteX1518" fmla="*/ 1069283 w 1504936"/>
              <a:gd name="connsiteY1518" fmla="*/ 471649 h 486992"/>
              <a:gd name="connsiteX1519" fmla="*/ 1087491 w 1504936"/>
              <a:gd name="connsiteY1519" fmla="*/ 468085 h 486992"/>
              <a:gd name="connsiteX1520" fmla="*/ 1089996 w 1504936"/>
              <a:gd name="connsiteY1520" fmla="*/ 481847 h 486992"/>
              <a:gd name="connsiteX1521" fmla="*/ 1120449 w 1504936"/>
              <a:gd name="connsiteY1521" fmla="*/ 404110 h 486992"/>
              <a:gd name="connsiteX1522" fmla="*/ 1094442 w 1504936"/>
              <a:gd name="connsiteY1522" fmla="*/ 404110 h 486992"/>
              <a:gd name="connsiteX1523" fmla="*/ 1094442 w 1504936"/>
              <a:gd name="connsiteY1523" fmla="*/ 389113 h 486992"/>
              <a:gd name="connsiteX1524" fmla="*/ 1163393 w 1504936"/>
              <a:gd name="connsiteY1524" fmla="*/ 389113 h 486992"/>
              <a:gd name="connsiteX1525" fmla="*/ 1163393 w 1504936"/>
              <a:gd name="connsiteY1525" fmla="*/ 404110 h 486992"/>
              <a:gd name="connsiteX1526" fmla="*/ 1137069 w 1504936"/>
              <a:gd name="connsiteY1526" fmla="*/ 404110 h 486992"/>
              <a:gd name="connsiteX1527" fmla="*/ 1137069 w 1504936"/>
              <a:gd name="connsiteY1527" fmla="*/ 485093 h 486992"/>
              <a:gd name="connsiteX1528" fmla="*/ 1120449 w 1504936"/>
              <a:gd name="connsiteY1528" fmla="*/ 485093 h 486992"/>
              <a:gd name="connsiteX1529" fmla="*/ 1120449 w 1504936"/>
              <a:gd name="connsiteY1529" fmla="*/ 404110 h 486992"/>
              <a:gd name="connsiteX1530" fmla="*/ 1193599 w 1504936"/>
              <a:gd name="connsiteY1530" fmla="*/ 484670 h 486992"/>
              <a:gd name="connsiteX1531" fmla="*/ 1164134 w 1504936"/>
              <a:gd name="connsiteY1531" fmla="*/ 389113 h 486992"/>
              <a:gd name="connsiteX1532" fmla="*/ 1182307 w 1504936"/>
              <a:gd name="connsiteY1532" fmla="*/ 389113 h 486992"/>
              <a:gd name="connsiteX1533" fmla="*/ 1194657 w 1504936"/>
              <a:gd name="connsiteY1533" fmla="*/ 432481 h 486992"/>
              <a:gd name="connsiteX1534" fmla="*/ 1203656 w 1504936"/>
              <a:gd name="connsiteY1534" fmla="*/ 467344 h 486992"/>
              <a:gd name="connsiteX1535" fmla="*/ 1212971 w 1504936"/>
              <a:gd name="connsiteY1535" fmla="*/ 432798 h 486992"/>
              <a:gd name="connsiteX1536" fmla="*/ 1226275 w 1504936"/>
              <a:gd name="connsiteY1536" fmla="*/ 389113 h 486992"/>
              <a:gd name="connsiteX1537" fmla="*/ 1244059 w 1504936"/>
              <a:gd name="connsiteY1537" fmla="*/ 389113 h 486992"/>
              <a:gd name="connsiteX1538" fmla="*/ 1212336 w 1504936"/>
              <a:gd name="connsiteY1538" fmla="*/ 484670 h 486992"/>
              <a:gd name="connsiteX1539" fmla="*/ 1193599 w 1504936"/>
              <a:gd name="connsiteY1539" fmla="*/ 484670 h 486992"/>
              <a:gd name="connsiteX1540" fmla="*/ 1269642 w 1504936"/>
              <a:gd name="connsiteY1540" fmla="*/ 484670 h 486992"/>
              <a:gd name="connsiteX1541" fmla="*/ 1253022 w 1504936"/>
              <a:gd name="connsiteY1541" fmla="*/ 484670 h 486992"/>
              <a:gd name="connsiteX1542" fmla="*/ 1253022 w 1504936"/>
              <a:gd name="connsiteY1542" fmla="*/ 389113 h 486992"/>
              <a:gd name="connsiteX1543" fmla="*/ 1269642 w 1504936"/>
              <a:gd name="connsiteY1543" fmla="*/ 389113 h 486992"/>
              <a:gd name="connsiteX1544" fmla="*/ 1269642 w 1504936"/>
              <a:gd name="connsiteY1544" fmla="*/ 484670 h 486992"/>
              <a:gd name="connsiteX1545" fmla="*/ 1282946 w 1504936"/>
              <a:gd name="connsiteY1545" fmla="*/ 366953 h 486992"/>
              <a:gd name="connsiteX1546" fmla="*/ 1266043 w 1504936"/>
              <a:gd name="connsiteY1546" fmla="*/ 383961 h 486992"/>
              <a:gd name="connsiteX1547" fmla="*/ 1252599 w 1504936"/>
              <a:gd name="connsiteY1547" fmla="*/ 383961 h 486992"/>
              <a:gd name="connsiteX1548" fmla="*/ 1264561 w 1504936"/>
              <a:gd name="connsiteY1548" fmla="*/ 366953 h 486992"/>
              <a:gd name="connsiteX1549" fmla="*/ 1282946 w 1504936"/>
              <a:gd name="connsiteY1549" fmla="*/ 366953 h 48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</a:cxnLst>
            <a:rect l="l" t="t" r="r" b="b"/>
            <a:pathLst>
              <a:path w="1504936" h="486992">
                <a:moveTo>
                  <a:pt x="415202" y="291862"/>
                </a:moveTo>
                <a:cubicBezTo>
                  <a:pt x="418590" y="294156"/>
                  <a:pt x="417743" y="289322"/>
                  <a:pt x="420495" y="289322"/>
                </a:cubicBezTo>
                <a:cubicBezTo>
                  <a:pt x="420813" y="283676"/>
                  <a:pt x="428223" y="285440"/>
                  <a:pt x="428223" y="279688"/>
                </a:cubicBezTo>
                <a:cubicBezTo>
                  <a:pt x="432987" y="277571"/>
                  <a:pt x="435528" y="272102"/>
                  <a:pt x="440468" y="270125"/>
                </a:cubicBezTo>
                <a:cubicBezTo>
                  <a:pt x="441527" y="267797"/>
                  <a:pt x="443538" y="267267"/>
                  <a:pt x="445761" y="266350"/>
                </a:cubicBezTo>
                <a:lnTo>
                  <a:pt x="447561" y="267585"/>
                </a:lnTo>
                <a:lnTo>
                  <a:pt x="447561" y="294473"/>
                </a:lnTo>
                <a:cubicBezTo>
                  <a:pt x="444597" y="295320"/>
                  <a:pt x="444385" y="299096"/>
                  <a:pt x="440997" y="299096"/>
                </a:cubicBezTo>
                <a:cubicBezTo>
                  <a:pt x="436728" y="302978"/>
                  <a:pt x="432775" y="307212"/>
                  <a:pt x="429176" y="311693"/>
                </a:cubicBezTo>
                <a:cubicBezTo>
                  <a:pt x="426953" y="312011"/>
                  <a:pt x="426424" y="314234"/>
                  <a:pt x="425153" y="315681"/>
                </a:cubicBezTo>
                <a:cubicBezTo>
                  <a:pt x="420601" y="314763"/>
                  <a:pt x="422930" y="321256"/>
                  <a:pt x="418590" y="320304"/>
                </a:cubicBezTo>
                <a:cubicBezTo>
                  <a:pt x="417108" y="323268"/>
                  <a:pt x="413720" y="324079"/>
                  <a:pt x="412662" y="327255"/>
                </a:cubicBezTo>
                <a:cubicBezTo>
                  <a:pt x="409204" y="325773"/>
                  <a:pt x="411497" y="329866"/>
                  <a:pt x="409204" y="329866"/>
                </a:cubicBezTo>
                <a:cubicBezTo>
                  <a:pt x="407898" y="332266"/>
                  <a:pt x="407369" y="334983"/>
                  <a:pt x="407722" y="337629"/>
                </a:cubicBezTo>
                <a:cubicBezTo>
                  <a:pt x="404969" y="338265"/>
                  <a:pt x="406240" y="343628"/>
                  <a:pt x="402111" y="342358"/>
                </a:cubicBezTo>
                <a:cubicBezTo>
                  <a:pt x="400841" y="341440"/>
                  <a:pt x="401052" y="338582"/>
                  <a:pt x="398300" y="339535"/>
                </a:cubicBezTo>
                <a:cubicBezTo>
                  <a:pt x="393536" y="346345"/>
                  <a:pt x="385738" y="350156"/>
                  <a:pt x="380868" y="356861"/>
                </a:cubicBezTo>
                <a:cubicBezTo>
                  <a:pt x="379598" y="357919"/>
                  <a:pt x="377904" y="359719"/>
                  <a:pt x="375893" y="359719"/>
                </a:cubicBezTo>
                <a:cubicBezTo>
                  <a:pt x="372611" y="365471"/>
                  <a:pt x="366683" y="367482"/>
                  <a:pt x="363401" y="373234"/>
                </a:cubicBezTo>
                <a:cubicBezTo>
                  <a:pt x="359590" y="373763"/>
                  <a:pt x="358355" y="377010"/>
                  <a:pt x="355920" y="378915"/>
                </a:cubicBezTo>
                <a:cubicBezTo>
                  <a:pt x="355391" y="381738"/>
                  <a:pt x="351580" y="381032"/>
                  <a:pt x="351580" y="384067"/>
                </a:cubicBezTo>
                <a:cubicBezTo>
                  <a:pt x="348722" y="384279"/>
                  <a:pt x="347769" y="386996"/>
                  <a:pt x="345969" y="388372"/>
                </a:cubicBezTo>
                <a:cubicBezTo>
                  <a:pt x="345546" y="391301"/>
                  <a:pt x="340994" y="390242"/>
                  <a:pt x="340994" y="393630"/>
                </a:cubicBezTo>
                <a:cubicBezTo>
                  <a:pt x="337677" y="396029"/>
                  <a:pt x="334748" y="398923"/>
                  <a:pt x="332349" y="402240"/>
                </a:cubicBezTo>
                <a:cubicBezTo>
                  <a:pt x="328996" y="404639"/>
                  <a:pt x="326032" y="407533"/>
                  <a:pt x="323562" y="410850"/>
                </a:cubicBezTo>
                <a:cubicBezTo>
                  <a:pt x="321762" y="411450"/>
                  <a:pt x="320351" y="412861"/>
                  <a:pt x="319751" y="414625"/>
                </a:cubicBezTo>
                <a:lnTo>
                  <a:pt x="317951" y="414625"/>
                </a:lnTo>
                <a:lnTo>
                  <a:pt x="297026" y="433645"/>
                </a:lnTo>
                <a:cubicBezTo>
                  <a:pt x="296285" y="433857"/>
                  <a:pt x="293850" y="432163"/>
                  <a:pt x="294909" y="434351"/>
                </a:cubicBezTo>
                <a:cubicBezTo>
                  <a:pt x="295968" y="436574"/>
                  <a:pt x="292686" y="434880"/>
                  <a:pt x="292686" y="436574"/>
                </a:cubicBezTo>
                <a:cubicBezTo>
                  <a:pt x="287675" y="442114"/>
                  <a:pt x="282170" y="447195"/>
                  <a:pt x="276207" y="451712"/>
                </a:cubicBezTo>
                <a:cubicBezTo>
                  <a:pt x="274725" y="454747"/>
                  <a:pt x="271020" y="455699"/>
                  <a:pt x="269961" y="458734"/>
                </a:cubicBezTo>
                <a:cubicBezTo>
                  <a:pt x="265621" y="462933"/>
                  <a:pt x="259269" y="463992"/>
                  <a:pt x="256517" y="469955"/>
                </a:cubicBezTo>
                <a:cubicBezTo>
                  <a:pt x="254435" y="471332"/>
                  <a:pt x="252635" y="473131"/>
                  <a:pt x="251259" y="475213"/>
                </a:cubicBezTo>
                <a:cubicBezTo>
                  <a:pt x="249459" y="477013"/>
                  <a:pt x="246707" y="478283"/>
                  <a:pt x="245648" y="480788"/>
                </a:cubicBezTo>
                <a:cubicBezTo>
                  <a:pt x="242896" y="480047"/>
                  <a:pt x="244378" y="483082"/>
                  <a:pt x="242896" y="483823"/>
                </a:cubicBezTo>
                <a:lnTo>
                  <a:pt x="238450" y="486470"/>
                </a:lnTo>
                <a:lnTo>
                  <a:pt x="212020" y="486470"/>
                </a:lnTo>
                <a:lnTo>
                  <a:pt x="212020" y="482976"/>
                </a:lnTo>
                <a:cubicBezTo>
                  <a:pt x="214137" y="482059"/>
                  <a:pt x="214137" y="478283"/>
                  <a:pt x="217630" y="478283"/>
                </a:cubicBezTo>
                <a:cubicBezTo>
                  <a:pt x="221406" y="474013"/>
                  <a:pt x="225641" y="470202"/>
                  <a:pt x="230334" y="466921"/>
                </a:cubicBezTo>
                <a:cubicBezTo>
                  <a:pt x="232522" y="463674"/>
                  <a:pt x="235803" y="461451"/>
                  <a:pt x="238132" y="458205"/>
                </a:cubicBezTo>
                <a:cubicBezTo>
                  <a:pt x="240885" y="459158"/>
                  <a:pt x="239403" y="456511"/>
                  <a:pt x="242155" y="455382"/>
                </a:cubicBezTo>
                <a:cubicBezTo>
                  <a:pt x="244907" y="454217"/>
                  <a:pt x="245013" y="450442"/>
                  <a:pt x="248718" y="450442"/>
                </a:cubicBezTo>
                <a:cubicBezTo>
                  <a:pt x="252635" y="446278"/>
                  <a:pt x="256799" y="442361"/>
                  <a:pt x="261175" y="438656"/>
                </a:cubicBezTo>
                <a:cubicBezTo>
                  <a:pt x="263398" y="432904"/>
                  <a:pt x="269220" y="430046"/>
                  <a:pt x="273031" y="426270"/>
                </a:cubicBezTo>
                <a:cubicBezTo>
                  <a:pt x="276842" y="422494"/>
                  <a:pt x="281041" y="420095"/>
                  <a:pt x="284852" y="416319"/>
                </a:cubicBezTo>
                <a:cubicBezTo>
                  <a:pt x="285805" y="414520"/>
                  <a:pt x="283264" y="414520"/>
                  <a:pt x="282100" y="414520"/>
                </a:cubicBezTo>
                <a:cubicBezTo>
                  <a:pt x="278853" y="415790"/>
                  <a:pt x="275254" y="416531"/>
                  <a:pt x="273984" y="420095"/>
                </a:cubicBezTo>
                <a:cubicBezTo>
                  <a:pt x="271972" y="419354"/>
                  <a:pt x="271761" y="421330"/>
                  <a:pt x="270914" y="421965"/>
                </a:cubicBezTo>
                <a:lnTo>
                  <a:pt x="270914" y="423235"/>
                </a:lnTo>
                <a:cubicBezTo>
                  <a:pt x="267738" y="423235"/>
                  <a:pt x="266362" y="426058"/>
                  <a:pt x="264668" y="427858"/>
                </a:cubicBezTo>
                <a:cubicBezTo>
                  <a:pt x="260010" y="431104"/>
                  <a:pt x="257258" y="437315"/>
                  <a:pt x="251577" y="439609"/>
                </a:cubicBezTo>
                <a:cubicBezTo>
                  <a:pt x="250836" y="441408"/>
                  <a:pt x="247766" y="442149"/>
                  <a:pt x="247766" y="444443"/>
                </a:cubicBezTo>
                <a:cubicBezTo>
                  <a:pt x="243743" y="445819"/>
                  <a:pt x="243637" y="450230"/>
                  <a:pt x="239403" y="450971"/>
                </a:cubicBezTo>
                <a:cubicBezTo>
                  <a:pt x="230016" y="458946"/>
                  <a:pt x="221653" y="468297"/>
                  <a:pt x="212867" y="477013"/>
                </a:cubicBezTo>
                <a:cubicBezTo>
                  <a:pt x="209056" y="477754"/>
                  <a:pt x="209056" y="482976"/>
                  <a:pt x="205033" y="482976"/>
                </a:cubicBezTo>
                <a:cubicBezTo>
                  <a:pt x="204186" y="484352"/>
                  <a:pt x="203445" y="486046"/>
                  <a:pt x="201046" y="486046"/>
                </a:cubicBezTo>
                <a:cubicBezTo>
                  <a:pt x="189013" y="485058"/>
                  <a:pt x="176909" y="485058"/>
                  <a:pt x="164876" y="486046"/>
                </a:cubicBezTo>
                <a:lnTo>
                  <a:pt x="140034" y="486046"/>
                </a:lnTo>
                <a:lnTo>
                  <a:pt x="140034" y="481635"/>
                </a:lnTo>
                <a:cubicBezTo>
                  <a:pt x="141728" y="481529"/>
                  <a:pt x="140034" y="478565"/>
                  <a:pt x="141728" y="478565"/>
                </a:cubicBezTo>
                <a:cubicBezTo>
                  <a:pt x="144798" y="476166"/>
                  <a:pt x="147692" y="473590"/>
                  <a:pt x="150409" y="470802"/>
                </a:cubicBezTo>
                <a:cubicBezTo>
                  <a:pt x="155349" y="469320"/>
                  <a:pt x="156725" y="464698"/>
                  <a:pt x="160959" y="462510"/>
                </a:cubicBezTo>
                <a:cubicBezTo>
                  <a:pt x="162759" y="460816"/>
                  <a:pt x="165088" y="460004"/>
                  <a:pt x="166253" y="457252"/>
                </a:cubicBezTo>
                <a:cubicBezTo>
                  <a:pt x="173133" y="455276"/>
                  <a:pt x="174616" y="447301"/>
                  <a:pt x="181461" y="444761"/>
                </a:cubicBezTo>
                <a:lnTo>
                  <a:pt x="181461" y="443914"/>
                </a:lnTo>
                <a:cubicBezTo>
                  <a:pt x="183684" y="444443"/>
                  <a:pt x="181885" y="441197"/>
                  <a:pt x="183684" y="441197"/>
                </a:cubicBezTo>
                <a:cubicBezTo>
                  <a:pt x="181144" y="440561"/>
                  <a:pt x="178497" y="440914"/>
                  <a:pt x="176203" y="442149"/>
                </a:cubicBezTo>
                <a:cubicBezTo>
                  <a:pt x="175145" y="445502"/>
                  <a:pt x="170593" y="445925"/>
                  <a:pt x="169640" y="449489"/>
                </a:cubicBezTo>
                <a:cubicBezTo>
                  <a:pt x="164241" y="451183"/>
                  <a:pt x="162442" y="456934"/>
                  <a:pt x="157466" y="459052"/>
                </a:cubicBezTo>
                <a:cubicBezTo>
                  <a:pt x="154925" y="460710"/>
                  <a:pt x="154608" y="463674"/>
                  <a:pt x="151361" y="464309"/>
                </a:cubicBezTo>
                <a:lnTo>
                  <a:pt x="151361" y="465545"/>
                </a:lnTo>
                <a:cubicBezTo>
                  <a:pt x="150832" y="465545"/>
                  <a:pt x="149773" y="463780"/>
                  <a:pt x="150091" y="465545"/>
                </a:cubicBezTo>
                <a:cubicBezTo>
                  <a:pt x="150409" y="467344"/>
                  <a:pt x="147868" y="465862"/>
                  <a:pt x="147868" y="467344"/>
                </a:cubicBezTo>
                <a:lnTo>
                  <a:pt x="138552" y="476907"/>
                </a:lnTo>
                <a:cubicBezTo>
                  <a:pt x="134106" y="478389"/>
                  <a:pt x="132095" y="482659"/>
                  <a:pt x="128601" y="485623"/>
                </a:cubicBezTo>
                <a:cubicBezTo>
                  <a:pt x="126907" y="486187"/>
                  <a:pt x="125108" y="486434"/>
                  <a:pt x="123344" y="486364"/>
                </a:cubicBezTo>
                <a:cubicBezTo>
                  <a:pt x="121438" y="484670"/>
                  <a:pt x="124402" y="482870"/>
                  <a:pt x="123344" y="480683"/>
                </a:cubicBezTo>
                <a:cubicBezTo>
                  <a:pt x="119850" y="482376"/>
                  <a:pt x="119638" y="486364"/>
                  <a:pt x="114980" y="486364"/>
                </a:cubicBezTo>
                <a:lnTo>
                  <a:pt x="88762" y="486364"/>
                </a:lnTo>
                <a:lnTo>
                  <a:pt x="88762" y="482659"/>
                </a:lnTo>
                <a:cubicBezTo>
                  <a:pt x="91303" y="481424"/>
                  <a:pt x="92044" y="477119"/>
                  <a:pt x="95326" y="477119"/>
                </a:cubicBezTo>
                <a:cubicBezTo>
                  <a:pt x="98466" y="473519"/>
                  <a:pt x="101995" y="470308"/>
                  <a:pt x="105876" y="467556"/>
                </a:cubicBezTo>
                <a:cubicBezTo>
                  <a:pt x="107147" y="466391"/>
                  <a:pt x="109899" y="465015"/>
                  <a:pt x="109899" y="462827"/>
                </a:cubicBezTo>
                <a:cubicBezTo>
                  <a:pt x="112652" y="462510"/>
                  <a:pt x="113181" y="458840"/>
                  <a:pt x="116463" y="458840"/>
                </a:cubicBezTo>
                <a:cubicBezTo>
                  <a:pt x="116992" y="457358"/>
                  <a:pt x="120274" y="455805"/>
                  <a:pt x="117733" y="454112"/>
                </a:cubicBezTo>
                <a:cubicBezTo>
                  <a:pt x="112969" y="452841"/>
                  <a:pt x="111593" y="456511"/>
                  <a:pt x="107147" y="460322"/>
                </a:cubicBezTo>
                <a:cubicBezTo>
                  <a:pt x="102701" y="464098"/>
                  <a:pt x="98396" y="468085"/>
                  <a:pt x="94055" y="471861"/>
                </a:cubicBezTo>
                <a:cubicBezTo>
                  <a:pt x="90915" y="475425"/>
                  <a:pt x="87351" y="478636"/>
                  <a:pt x="83469" y="481424"/>
                </a:cubicBezTo>
                <a:cubicBezTo>
                  <a:pt x="80929" y="483611"/>
                  <a:pt x="79976" y="486681"/>
                  <a:pt x="75953" y="486681"/>
                </a:cubicBezTo>
                <a:cubicBezTo>
                  <a:pt x="74894" y="488022"/>
                  <a:pt x="70060" y="484458"/>
                  <a:pt x="67202" y="486681"/>
                </a:cubicBezTo>
                <a:lnTo>
                  <a:pt x="64026" y="486681"/>
                </a:lnTo>
                <a:cubicBezTo>
                  <a:pt x="62967" y="485517"/>
                  <a:pt x="60109" y="485729"/>
                  <a:pt x="60638" y="483188"/>
                </a:cubicBezTo>
                <a:cubicBezTo>
                  <a:pt x="63179" y="480083"/>
                  <a:pt x="65967" y="477154"/>
                  <a:pt x="69002" y="474472"/>
                </a:cubicBezTo>
                <a:cubicBezTo>
                  <a:pt x="72283" y="469955"/>
                  <a:pt x="78388" y="468191"/>
                  <a:pt x="81458" y="463357"/>
                </a:cubicBezTo>
                <a:cubicBezTo>
                  <a:pt x="85375" y="463357"/>
                  <a:pt x="85481" y="459158"/>
                  <a:pt x="88551" y="458099"/>
                </a:cubicBezTo>
                <a:cubicBezTo>
                  <a:pt x="88445" y="456829"/>
                  <a:pt x="91197" y="456934"/>
                  <a:pt x="91197" y="456193"/>
                </a:cubicBezTo>
                <a:cubicBezTo>
                  <a:pt x="92467" y="451712"/>
                  <a:pt x="97337" y="451712"/>
                  <a:pt x="99031" y="447619"/>
                </a:cubicBezTo>
                <a:cubicBezTo>
                  <a:pt x="100054" y="446348"/>
                  <a:pt x="103336" y="446878"/>
                  <a:pt x="102065" y="443808"/>
                </a:cubicBezTo>
                <a:cubicBezTo>
                  <a:pt x="97866" y="440879"/>
                  <a:pt x="95114" y="437527"/>
                  <a:pt x="91515" y="434563"/>
                </a:cubicBezTo>
                <a:cubicBezTo>
                  <a:pt x="89609" y="436574"/>
                  <a:pt x="87915" y="437844"/>
                  <a:pt x="86222" y="439397"/>
                </a:cubicBezTo>
                <a:cubicBezTo>
                  <a:pt x="86539" y="441620"/>
                  <a:pt x="84528" y="439397"/>
                  <a:pt x="83469" y="441620"/>
                </a:cubicBezTo>
                <a:cubicBezTo>
                  <a:pt x="82411" y="443808"/>
                  <a:pt x="79976" y="444125"/>
                  <a:pt x="79129" y="446348"/>
                </a:cubicBezTo>
                <a:cubicBezTo>
                  <a:pt x="75318" y="447195"/>
                  <a:pt x="74189" y="451606"/>
                  <a:pt x="70378" y="452418"/>
                </a:cubicBezTo>
                <a:cubicBezTo>
                  <a:pt x="68896" y="453900"/>
                  <a:pt x="68260" y="455276"/>
                  <a:pt x="66037" y="456829"/>
                </a:cubicBezTo>
                <a:cubicBezTo>
                  <a:pt x="63814" y="458417"/>
                  <a:pt x="62015" y="462722"/>
                  <a:pt x="59156" y="462722"/>
                </a:cubicBezTo>
                <a:cubicBezTo>
                  <a:pt x="56933" y="468403"/>
                  <a:pt x="51429" y="469850"/>
                  <a:pt x="47865" y="473202"/>
                </a:cubicBezTo>
                <a:cubicBezTo>
                  <a:pt x="46912" y="476695"/>
                  <a:pt x="42042" y="477013"/>
                  <a:pt x="41301" y="479730"/>
                </a:cubicBezTo>
                <a:cubicBezTo>
                  <a:pt x="40560" y="482482"/>
                  <a:pt x="36643" y="482765"/>
                  <a:pt x="35479" y="485940"/>
                </a:cubicBezTo>
                <a:lnTo>
                  <a:pt x="31139" y="485940"/>
                </a:lnTo>
                <a:cubicBezTo>
                  <a:pt x="31350" y="484988"/>
                  <a:pt x="30397" y="484988"/>
                  <a:pt x="30397" y="484988"/>
                </a:cubicBezTo>
                <a:lnTo>
                  <a:pt x="28915" y="484988"/>
                </a:lnTo>
                <a:cubicBezTo>
                  <a:pt x="28810" y="482765"/>
                  <a:pt x="31668" y="482059"/>
                  <a:pt x="32621" y="480683"/>
                </a:cubicBezTo>
                <a:cubicBezTo>
                  <a:pt x="34173" y="479342"/>
                  <a:pt x="35338" y="477648"/>
                  <a:pt x="36008" y="475742"/>
                </a:cubicBezTo>
                <a:cubicBezTo>
                  <a:pt x="36643" y="475742"/>
                  <a:pt x="37702" y="476483"/>
                  <a:pt x="37702" y="475742"/>
                </a:cubicBezTo>
                <a:lnTo>
                  <a:pt x="37702" y="474790"/>
                </a:lnTo>
                <a:cubicBezTo>
                  <a:pt x="40454" y="472814"/>
                  <a:pt x="43524" y="471755"/>
                  <a:pt x="44795" y="468297"/>
                </a:cubicBezTo>
                <a:cubicBezTo>
                  <a:pt x="48359" y="469003"/>
                  <a:pt x="47547" y="463886"/>
                  <a:pt x="51323" y="464521"/>
                </a:cubicBezTo>
                <a:cubicBezTo>
                  <a:pt x="52805" y="460710"/>
                  <a:pt x="56933" y="460499"/>
                  <a:pt x="58204" y="456511"/>
                </a:cubicBezTo>
                <a:cubicBezTo>
                  <a:pt x="62967" y="456405"/>
                  <a:pt x="62756" y="450018"/>
                  <a:pt x="67519" y="450018"/>
                </a:cubicBezTo>
                <a:cubicBezTo>
                  <a:pt x="67519" y="445925"/>
                  <a:pt x="72177" y="447513"/>
                  <a:pt x="73130" y="444125"/>
                </a:cubicBezTo>
                <a:cubicBezTo>
                  <a:pt x="76271" y="440561"/>
                  <a:pt x="79835" y="437386"/>
                  <a:pt x="83681" y="434563"/>
                </a:cubicBezTo>
                <a:cubicBezTo>
                  <a:pt x="84634" y="432163"/>
                  <a:pt x="87915" y="432587"/>
                  <a:pt x="87174" y="428917"/>
                </a:cubicBezTo>
                <a:cubicBezTo>
                  <a:pt x="82411" y="423835"/>
                  <a:pt x="77153" y="419177"/>
                  <a:pt x="71542" y="415049"/>
                </a:cubicBezTo>
                <a:cubicBezTo>
                  <a:pt x="69531" y="411485"/>
                  <a:pt x="65720" y="410215"/>
                  <a:pt x="65720" y="405169"/>
                </a:cubicBezTo>
                <a:cubicBezTo>
                  <a:pt x="65932" y="404533"/>
                  <a:pt x="67202" y="404533"/>
                  <a:pt x="67837" y="404533"/>
                </a:cubicBezTo>
                <a:cubicBezTo>
                  <a:pt x="69707" y="406651"/>
                  <a:pt x="71225" y="409050"/>
                  <a:pt x="72283" y="411697"/>
                </a:cubicBezTo>
                <a:cubicBezTo>
                  <a:pt x="75106" y="412508"/>
                  <a:pt x="75106" y="416319"/>
                  <a:pt x="78811" y="416319"/>
                </a:cubicBezTo>
                <a:cubicBezTo>
                  <a:pt x="81775" y="420095"/>
                  <a:pt x="87280" y="421154"/>
                  <a:pt x="89397" y="425529"/>
                </a:cubicBezTo>
                <a:cubicBezTo>
                  <a:pt x="93526" y="426588"/>
                  <a:pt x="95643" y="422600"/>
                  <a:pt x="98184" y="421154"/>
                </a:cubicBezTo>
                <a:lnTo>
                  <a:pt x="98184" y="415049"/>
                </a:lnTo>
                <a:lnTo>
                  <a:pt x="104289" y="414096"/>
                </a:lnTo>
                <a:cubicBezTo>
                  <a:pt x="105771" y="412014"/>
                  <a:pt x="109052" y="411062"/>
                  <a:pt x="110852" y="408521"/>
                </a:cubicBezTo>
                <a:cubicBezTo>
                  <a:pt x="112652" y="406015"/>
                  <a:pt x="107782" y="404533"/>
                  <a:pt x="108311" y="401181"/>
                </a:cubicBezTo>
                <a:cubicBezTo>
                  <a:pt x="107782" y="399487"/>
                  <a:pt x="109264" y="398041"/>
                  <a:pt x="108946" y="397405"/>
                </a:cubicBezTo>
                <a:cubicBezTo>
                  <a:pt x="108629" y="396770"/>
                  <a:pt x="107570" y="396770"/>
                  <a:pt x="106829" y="396770"/>
                </a:cubicBezTo>
                <a:cubicBezTo>
                  <a:pt x="106512" y="393736"/>
                  <a:pt x="101007" y="395923"/>
                  <a:pt x="99948" y="392995"/>
                </a:cubicBezTo>
                <a:cubicBezTo>
                  <a:pt x="96808" y="392677"/>
                  <a:pt x="95537" y="389960"/>
                  <a:pt x="92467" y="389960"/>
                </a:cubicBezTo>
                <a:cubicBezTo>
                  <a:pt x="90456" y="385231"/>
                  <a:pt x="83575" y="386890"/>
                  <a:pt x="81881" y="381350"/>
                </a:cubicBezTo>
                <a:cubicBezTo>
                  <a:pt x="77753" y="381950"/>
                  <a:pt x="80082" y="376410"/>
                  <a:pt x="76271" y="376410"/>
                </a:cubicBezTo>
                <a:lnTo>
                  <a:pt x="75000" y="372599"/>
                </a:lnTo>
                <a:cubicBezTo>
                  <a:pt x="71542" y="370305"/>
                  <a:pt x="68260" y="373446"/>
                  <a:pt x="64979" y="373446"/>
                </a:cubicBezTo>
                <a:cubicBezTo>
                  <a:pt x="63391" y="375880"/>
                  <a:pt x="66461" y="381350"/>
                  <a:pt x="62226" y="381350"/>
                </a:cubicBezTo>
                <a:cubicBezTo>
                  <a:pt x="53228" y="378280"/>
                  <a:pt x="49841" y="368823"/>
                  <a:pt x="42677" y="363389"/>
                </a:cubicBezTo>
                <a:cubicBezTo>
                  <a:pt x="42889" y="362965"/>
                  <a:pt x="42889" y="362507"/>
                  <a:pt x="42677" y="362119"/>
                </a:cubicBezTo>
                <a:cubicBezTo>
                  <a:pt x="40560" y="361272"/>
                  <a:pt x="41301" y="356967"/>
                  <a:pt x="38655" y="356226"/>
                </a:cubicBezTo>
                <a:cubicBezTo>
                  <a:pt x="36008" y="355485"/>
                  <a:pt x="37067" y="351497"/>
                  <a:pt x="34314" y="350439"/>
                </a:cubicBezTo>
                <a:cubicBezTo>
                  <a:pt x="34314" y="349945"/>
                  <a:pt x="35055" y="348780"/>
                  <a:pt x="34314" y="348780"/>
                </a:cubicBezTo>
                <a:lnTo>
                  <a:pt x="33362" y="348780"/>
                </a:lnTo>
                <a:cubicBezTo>
                  <a:pt x="32479" y="346381"/>
                  <a:pt x="31456" y="344016"/>
                  <a:pt x="30292" y="341758"/>
                </a:cubicBezTo>
                <a:cubicBezTo>
                  <a:pt x="28598" y="341934"/>
                  <a:pt x="29233" y="339217"/>
                  <a:pt x="28598" y="339217"/>
                </a:cubicBezTo>
                <a:cubicBezTo>
                  <a:pt x="25528" y="334912"/>
                  <a:pt x="23728" y="329231"/>
                  <a:pt x="20658" y="324397"/>
                </a:cubicBezTo>
                <a:lnTo>
                  <a:pt x="19953" y="324397"/>
                </a:lnTo>
                <a:cubicBezTo>
                  <a:pt x="18894" y="320727"/>
                  <a:pt x="18682" y="316104"/>
                  <a:pt x="15930" y="313917"/>
                </a:cubicBezTo>
                <a:cubicBezTo>
                  <a:pt x="16883" y="310882"/>
                  <a:pt x="14659" y="310458"/>
                  <a:pt x="14659" y="307706"/>
                </a:cubicBezTo>
                <a:cubicBezTo>
                  <a:pt x="14024" y="304460"/>
                  <a:pt x="13107" y="301249"/>
                  <a:pt x="11907" y="298143"/>
                </a:cubicBezTo>
                <a:lnTo>
                  <a:pt x="11166" y="298143"/>
                </a:lnTo>
                <a:cubicBezTo>
                  <a:pt x="11378" y="290380"/>
                  <a:pt x="7249" y="285863"/>
                  <a:pt x="8096" y="277148"/>
                </a:cubicBezTo>
                <a:lnTo>
                  <a:pt x="7249" y="277148"/>
                </a:lnTo>
                <a:cubicBezTo>
                  <a:pt x="7249" y="276618"/>
                  <a:pt x="8731" y="274642"/>
                  <a:pt x="7249" y="275383"/>
                </a:cubicBezTo>
                <a:cubicBezTo>
                  <a:pt x="5767" y="276124"/>
                  <a:pt x="3121" y="277042"/>
                  <a:pt x="1956" y="275383"/>
                </a:cubicBezTo>
                <a:cubicBezTo>
                  <a:pt x="157" y="264868"/>
                  <a:pt x="2168" y="251741"/>
                  <a:pt x="157" y="241261"/>
                </a:cubicBezTo>
                <a:lnTo>
                  <a:pt x="157" y="218148"/>
                </a:lnTo>
                <a:cubicBezTo>
                  <a:pt x="-902" y="211620"/>
                  <a:pt x="3756" y="210596"/>
                  <a:pt x="3756" y="204809"/>
                </a:cubicBezTo>
                <a:cubicBezTo>
                  <a:pt x="6932" y="202586"/>
                  <a:pt x="4179" y="195247"/>
                  <a:pt x="9472" y="195247"/>
                </a:cubicBezTo>
                <a:cubicBezTo>
                  <a:pt x="12966" y="196623"/>
                  <a:pt x="9049" y="204174"/>
                  <a:pt x="12966" y="205727"/>
                </a:cubicBezTo>
                <a:cubicBezTo>
                  <a:pt x="15295" y="207950"/>
                  <a:pt x="11590" y="214690"/>
                  <a:pt x="16036" y="215290"/>
                </a:cubicBezTo>
                <a:lnTo>
                  <a:pt x="16036" y="207421"/>
                </a:lnTo>
                <a:cubicBezTo>
                  <a:pt x="17271" y="205692"/>
                  <a:pt x="17906" y="203574"/>
                  <a:pt x="17835" y="201422"/>
                </a:cubicBezTo>
                <a:lnTo>
                  <a:pt x="17835" y="198070"/>
                </a:lnTo>
                <a:cubicBezTo>
                  <a:pt x="19529" y="197646"/>
                  <a:pt x="18788" y="195352"/>
                  <a:pt x="18788" y="194082"/>
                </a:cubicBezTo>
                <a:lnTo>
                  <a:pt x="19529" y="194082"/>
                </a:lnTo>
                <a:cubicBezTo>
                  <a:pt x="22034" y="189354"/>
                  <a:pt x="19847" y="181379"/>
                  <a:pt x="24787" y="178873"/>
                </a:cubicBezTo>
                <a:cubicBezTo>
                  <a:pt x="26375" y="176015"/>
                  <a:pt x="25634" y="171075"/>
                  <a:pt x="25634" y="167193"/>
                </a:cubicBezTo>
                <a:cubicBezTo>
                  <a:pt x="27328" y="167299"/>
                  <a:pt x="24999" y="165641"/>
                  <a:pt x="26586" y="164582"/>
                </a:cubicBezTo>
                <a:cubicBezTo>
                  <a:pt x="28174" y="163524"/>
                  <a:pt x="26375" y="159960"/>
                  <a:pt x="28174" y="159007"/>
                </a:cubicBezTo>
                <a:lnTo>
                  <a:pt x="28174" y="157560"/>
                </a:lnTo>
                <a:cubicBezTo>
                  <a:pt x="30045" y="156854"/>
                  <a:pt x="31033" y="154808"/>
                  <a:pt x="30397" y="152902"/>
                </a:cubicBezTo>
                <a:cubicBezTo>
                  <a:pt x="31209" y="151279"/>
                  <a:pt x="32127" y="149691"/>
                  <a:pt x="33150" y="148209"/>
                </a:cubicBezTo>
                <a:cubicBezTo>
                  <a:pt x="32938" y="144610"/>
                  <a:pt x="35267" y="143375"/>
                  <a:pt x="34420" y="139493"/>
                </a:cubicBezTo>
                <a:cubicBezTo>
                  <a:pt x="35267" y="137376"/>
                  <a:pt x="36220" y="135188"/>
                  <a:pt x="36961" y="133071"/>
                </a:cubicBezTo>
                <a:lnTo>
                  <a:pt x="36961" y="130883"/>
                </a:lnTo>
                <a:cubicBezTo>
                  <a:pt x="38337" y="131377"/>
                  <a:pt x="37384" y="131589"/>
                  <a:pt x="38337" y="129084"/>
                </a:cubicBezTo>
                <a:cubicBezTo>
                  <a:pt x="39290" y="126578"/>
                  <a:pt x="36220" y="127919"/>
                  <a:pt x="36220" y="126578"/>
                </a:cubicBezTo>
                <a:cubicBezTo>
                  <a:pt x="33891" y="124038"/>
                  <a:pt x="36961" y="121638"/>
                  <a:pt x="36961" y="119097"/>
                </a:cubicBezTo>
                <a:cubicBezTo>
                  <a:pt x="41513" y="118039"/>
                  <a:pt x="39184" y="110276"/>
                  <a:pt x="45324" y="111334"/>
                </a:cubicBezTo>
                <a:cubicBezTo>
                  <a:pt x="46171" y="113522"/>
                  <a:pt x="48359" y="112816"/>
                  <a:pt x="50582" y="113522"/>
                </a:cubicBezTo>
                <a:cubicBezTo>
                  <a:pt x="52593" y="112075"/>
                  <a:pt x="55134" y="113028"/>
                  <a:pt x="57463" y="112075"/>
                </a:cubicBezTo>
                <a:cubicBezTo>
                  <a:pt x="57886" y="110064"/>
                  <a:pt x="59262" y="110487"/>
                  <a:pt x="60533" y="107770"/>
                </a:cubicBezTo>
                <a:cubicBezTo>
                  <a:pt x="61803" y="105018"/>
                  <a:pt x="65296" y="104524"/>
                  <a:pt x="65296" y="100819"/>
                </a:cubicBezTo>
                <a:cubicBezTo>
                  <a:pt x="66355" y="100007"/>
                  <a:pt x="68790" y="99266"/>
                  <a:pt x="68049" y="96937"/>
                </a:cubicBezTo>
                <a:cubicBezTo>
                  <a:pt x="70589" y="96549"/>
                  <a:pt x="72636" y="94679"/>
                  <a:pt x="73307" y="92209"/>
                </a:cubicBezTo>
                <a:cubicBezTo>
                  <a:pt x="76906" y="92420"/>
                  <a:pt x="77012" y="88856"/>
                  <a:pt x="77964" y="86669"/>
                </a:cubicBezTo>
                <a:cubicBezTo>
                  <a:pt x="78917" y="84446"/>
                  <a:pt x="79446" y="82364"/>
                  <a:pt x="81987" y="81411"/>
                </a:cubicBezTo>
                <a:cubicBezTo>
                  <a:pt x="82516" y="78659"/>
                  <a:pt x="84210" y="77424"/>
                  <a:pt x="85481" y="74883"/>
                </a:cubicBezTo>
                <a:cubicBezTo>
                  <a:pt x="89503" y="74142"/>
                  <a:pt x="88551" y="69131"/>
                  <a:pt x="92362" y="68072"/>
                </a:cubicBezTo>
                <a:lnTo>
                  <a:pt x="92362" y="67120"/>
                </a:lnTo>
                <a:lnTo>
                  <a:pt x="95114" y="67120"/>
                </a:lnTo>
                <a:lnTo>
                  <a:pt x="95114" y="70578"/>
                </a:lnTo>
                <a:cubicBezTo>
                  <a:pt x="92644" y="72166"/>
                  <a:pt x="90915" y="74601"/>
                  <a:pt x="90244" y="77424"/>
                </a:cubicBezTo>
                <a:cubicBezTo>
                  <a:pt x="88233" y="78659"/>
                  <a:pt x="87492" y="81940"/>
                  <a:pt x="84951" y="83175"/>
                </a:cubicBezTo>
                <a:cubicBezTo>
                  <a:pt x="83469" y="85293"/>
                  <a:pt x="82269" y="87586"/>
                  <a:pt x="81458" y="90021"/>
                </a:cubicBezTo>
                <a:cubicBezTo>
                  <a:pt x="79235" y="90762"/>
                  <a:pt x="79235" y="92738"/>
                  <a:pt x="79235" y="94749"/>
                </a:cubicBezTo>
                <a:cubicBezTo>
                  <a:pt x="80929" y="96514"/>
                  <a:pt x="81881" y="94749"/>
                  <a:pt x="83257" y="94749"/>
                </a:cubicBezTo>
                <a:cubicBezTo>
                  <a:pt x="85057" y="91468"/>
                  <a:pt x="87421" y="88504"/>
                  <a:pt x="90244" y="86034"/>
                </a:cubicBezTo>
                <a:cubicBezTo>
                  <a:pt x="91620" y="84234"/>
                  <a:pt x="92573" y="82046"/>
                  <a:pt x="95114" y="82046"/>
                </a:cubicBezTo>
                <a:cubicBezTo>
                  <a:pt x="96173" y="79505"/>
                  <a:pt x="99137" y="78764"/>
                  <a:pt x="100195" y="76047"/>
                </a:cubicBezTo>
                <a:cubicBezTo>
                  <a:pt x="102912" y="76471"/>
                  <a:pt x="102171" y="73436"/>
                  <a:pt x="104183" y="73436"/>
                </a:cubicBezTo>
                <a:lnTo>
                  <a:pt x="104183" y="61862"/>
                </a:lnTo>
                <a:cubicBezTo>
                  <a:pt x="105135" y="59886"/>
                  <a:pt x="105982" y="58086"/>
                  <a:pt x="106723" y="56075"/>
                </a:cubicBezTo>
                <a:cubicBezTo>
                  <a:pt x="111275" y="57345"/>
                  <a:pt x="108841" y="52405"/>
                  <a:pt x="113816" y="52617"/>
                </a:cubicBezTo>
                <a:cubicBezTo>
                  <a:pt x="118791" y="52829"/>
                  <a:pt x="118897" y="47077"/>
                  <a:pt x="123449" y="46124"/>
                </a:cubicBezTo>
                <a:cubicBezTo>
                  <a:pt x="123979" y="43795"/>
                  <a:pt x="128495" y="44113"/>
                  <a:pt x="128495" y="41396"/>
                </a:cubicBezTo>
                <a:cubicBezTo>
                  <a:pt x="132730" y="41396"/>
                  <a:pt x="134318" y="37620"/>
                  <a:pt x="136541" y="35820"/>
                </a:cubicBezTo>
                <a:cubicBezTo>
                  <a:pt x="138764" y="34021"/>
                  <a:pt x="142575" y="34021"/>
                  <a:pt x="142575" y="30245"/>
                </a:cubicBezTo>
                <a:cubicBezTo>
                  <a:pt x="144692" y="29116"/>
                  <a:pt x="143422" y="25411"/>
                  <a:pt x="146915" y="25411"/>
                </a:cubicBezTo>
                <a:cubicBezTo>
                  <a:pt x="149032" y="25693"/>
                  <a:pt x="151150" y="24846"/>
                  <a:pt x="152491" y="23223"/>
                </a:cubicBezTo>
                <a:cubicBezTo>
                  <a:pt x="156090" y="23293"/>
                  <a:pt x="159689" y="22729"/>
                  <a:pt x="163077" y="21529"/>
                </a:cubicBezTo>
                <a:cubicBezTo>
                  <a:pt x="165617" y="19024"/>
                  <a:pt x="168793" y="17189"/>
                  <a:pt x="172287" y="16307"/>
                </a:cubicBezTo>
                <a:cubicBezTo>
                  <a:pt x="174616" y="16730"/>
                  <a:pt x="174404" y="14613"/>
                  <a:pt x="176627" y="13660"/>
                </a:cubicBezTo>
                <a:cubicBezTo>
                  <a:pt x="178815" y="12707"/>
                  <a:pt x="181567" y="12425"/>
                  <a:pt x="183155" y="10731"/>
                </a:cubicBezTo>
                <a:cubicBezTo>
                  <a:pt x="187883" y="9567"/>
                  <a:pt x="192683" y="8861"/>
                  <a:pt x="197552" y="8614"/>
                </a:cubicBezTo>
                <a:lnTo>
                  <a:pt x="197552" y="8014"/>
                </a:lnTo>
                <a:cubicBezTo>
                  <a:pt x="198822" y="10202"/>
                  <a:pt x="203586" y="7485"/>
                  <a:pt x="204080" y="10202"/>
                </a:cubicBezTo>
                <a:cubicBezTo>
                  <a:pt x="201363" y="9673"/>
                  <a:pt x="203127" y="11790"/>
                  <a:pt x="201892" y="13237"/>
                </a:cubicBezTo>
                <a:cubicBezTo>
                  <a:pt x="200622" y="14719"/>
                  <a:pt x="197235" y="13025"/>
                  <a:pt x="197235" y="15460"/>
                </a:cubicBezTo>
                <a:cubicBezTo>
                  <a:pt x="195223" y="14507"/>
                  <a:pt x="195752" y="16730"/>
                  <a:pt x="194059" y="16730"/>
                </a:cubicBezTo>
                <a:cubicBezTo>
                  <a:pt x="193600" y="17400"/>
                  <a:pt x="193847" y="18318"/>
                  <a:pt x="194517" y="18777"/>
                </a:cubicBezTo>
                <a:cubicBezTo>
                  <a:pt x="195223" y="19200"/>
                  <a:pt x="196141" y="18988"/>
                  <a:pt x="196599" y="18283"/>
                </a:cubicBezTo>
                <a:cubicBezTo>
                  <a:pt x="199458" y="15989"/>
                  <a:pt x="204751" y="17965"/>
                  <a:pt x="206197" y="14295"/>
                </a:cubicBezTo>
                <a:cubicBezTo>
                  <a:pt x="209162" y="14719"/>
                  <a:pt x="209903" y="13025"/>
                  <a:pt x="212761" y="13025"/>
                </a:cubicBezTo>
                <a:cubicBezTo>
                  <a:pt x="215619" y="13025"/>
                  <a:pt x="217525" y="10943"/>
                  <a:pt x="221124" y="11790"/>
                </a:cubicBezTo>
                <a:cubicBezTo>
                  <a:pt x="223347" y="12002"/>
                  <a:pt x="220700" y="14295"/>
                  <a:pt x="223347" y="14295"/>
                </a:cubicBezTo>
                <a:cubicBezTo>
                  <a:pt x="222923" y="15566"/>
                  <a:pt x="224088" y="15566"/>
                  <a:pt x="224617" y="15566"/>
                </a:cubicBezTo>
                <a:cubicBezTo>
                  <a:pt x="225147" y="15566"/>
                  <a:pt x="226417" y="16307"/>
                  <a:pt x="226417" y="15566"/>
                </a:cubicBezTo>
                <a:lnTo>
                  <a:pt x="226417" y="15460"/>
                </a:lnTo>
                <a:cubicBezTo>
                  <a:pt x="231145" y="15460"/>
                  <a:pt x="234745" y="11366"/>
                  <a:pt x="239403" y="13872"/>
                </a:cubicBezTo>
                <a:cubicBezTo>
                  <a:pt x="241626" y="12213"/>
                  <a:pt x="246283" y="12919"/>
                  <a:pt x="249989" y="12919"/>
                </a:cubicBezTo>
                <a:lnTo>
                  <a:pt x="257787" y="12919"/>
                </a:lnTo>
                <a:cubicBezTo>
                  <a:pt x="259375" y="13448"/>
                  <a:pt x="260328" y="15248"/>
                  <a:pt x="262974" y="14507"/>
                </a:cubicBezTo>
                <a:lnTo>
                  <a:pt x="266468" y="14507"/>
                </a:lnTo>
                <a:lnTo>
                  <a:pt x="266468" y="15566"/>
                </a:lnTo>
                <a:cubicBezTo>
                  <a:pt x="272396" y="17153"/>
                  <a:pt x="278395" y="18388"/>
                  <a:pt x="284429" y="19235"/>
                </a:cubicBezTo>
                <a:cubicBezTo>
                  <a:pt x="285487" y="20823"/>
                  <a:pt x="288134" y="21211"/>
                  <a:pt x="290039" y="22058"/>
                </a:cubicBezTo>
                <a:lnTo>
                  <a:pt x="295756" y="22058"/>
                </a:lnTo>
                <a:cubicBezTo>
                  <a:pt x="295721" y="22199"/>
                  <a:pt x="295721" y="22305"/>
                  <a:pt x="295721" y="22446"/>
                </a:cubicBezTo>
                <a:cubicBezTo>
                  <a:pt x="295826" y="22835"/>
                  <a:pt x="296215" y="23082"/>
                  <a:pt x="296603" y="23011"/>
                </a:cubicBezTo>
                <a:lnTo>
                  <a:pt x="297873" y="23011"/>
                </a:lnTo>
                <a:cubicBezTo>
                  <a:pt x="299355" y="25022"/>
                  <a:pt x="303166" y="24281"/>
                  <a:pt x="304436" y="26998"/>
                </a:cubicBezTo>
                <a:cubicBezTo>
                  <a:pt x="308742" y="26257"/>
                  <a:pt x="308000" y="32362"/>
                  <a:pt x="312764" y="31621"/>
                </a:cubicBezTo>
                <a:cubicBezTo>
                  <a:pt x="315622" y="35926"/>
                  <a:pt x="322398" y="35609"/>
                  <a:pt x="326209" y="38678"/>
                </a:cubicBezTo>
                <a:cubicBezTo>
                  <a:pt x="328432" y="38855"/>
                  <a:pt x="329914" y="40655"/>
                  <a:pt x="331925" y="41184"/>
                </a:cubicBezTo>
                <a:cubicBezTo>
                  <a:pt x="332948" y="43019"/>
                  <a:pt x="333831" y="44924"/>
                  <a:pt x="334642" y="46865"/>
                </a:cubicBezTo>
                <a:lnTo>
                  <a:pt x="332454" y="46865"/>
                </a:lnTo>
                <a:cubicBezTo>
                  <a:pt x="332454" y="45912"/>
                  <a:pt x="331502" y="45912"/>
                  <a:pt x="331502" y="45912"/>
                </a:cubicBezTo>
                <a:lnTo>
                  <a:pt x="330655" y="45912"/>
                </a:lnTo>
                <a:cubicBezTo>
                  <a:pt x="329596" y="43195"/>
                  <a:pt x="325044" y="43795"/>
                  <a:pt x="324091" y="41184"/>
                </a:cubicBezTo>
                <a:cubicBezTo>
                  <a:pt x="314987" y="40866"/>
                  <a:pt x="311176" y="33844"/>
                  <a:pt x="303590" y="32256"/>
                </a:cubicBezTo>
                <a:cubicBezTo>
                  <a:pt x="301472" y="30174"/>
                  <a:pt x="298720" y="28869"/>
                  <a:pt x="295756" y="28586"/>
                </a:cubicBezTo>
                <a:cubicBezTo>
                  <a:pt x="294274" y="26787"/>
                  <a:pt x="291416" y="26787"/>
                  <a:pt x="289192" y="26046"/>
                </a:cubicBezTo>
                <a:cubicBezTo>
                  <a:pt x="286052" y="24705"/>
                  <a:pt x="282700" y="23893"/>
                  <a:pt x="279277" y="23646"/>
                </a:cubicBezTo>
                <a:lnTo>
                  <a:pt x="279277" y="22799"/>
                </a:lnTo>
                <a:cubicBezTo>
                  <a:pt x="275042" y="22905"/>
                  <a:pt x="273031" y="20612"/>
                  <a:pt x="268691" y="21529"/>
                </a:cubicBezTo>
                <a:cubicBezTo>
                  <a:pt x="262339" y="21423"/>
                  <a:pt x="256093" y="23223"/>
                  <a:pt x="249036" y="23223"/>
                </a:cubicBezTo>
                <a:lnTo>
                  <a:pt x="249036" y="24599"/>
                </a:lnTo>
                <a:cubicBezTo>
                  <a:pt x="244872" y="23646"/>
                  <a:pt x="240532" y="24952"/>
                  <a:pt x="237603" y="28057"/>
                </a:cubicBezTo>
                <a:cubicBezTo>
                  <a:pt x="236544" y="28057"/>
                  <a:pt x="235062" y="27210"/>
                  <a:pt x="234109" y="28057"/>
                </a:cubicBezTo>
                <a:lnTo>
                  <a:pt x="234109" y="28481"/>
                </a:lnTo>
                <a:cubicBezTo>
                  <a:pt x="229452" y="27210"/>
                  <a:pt x="228852" y="31198"/>
                  <a:pt x="225041" y="31198"/>
                </a:cubicBezTo>
                <a:cubicBezTo>
                  <a:pt x="225252" y="32786"/>
                  <a:pt x="222923" y="32256"/>
                  <a:pt x="223770" y="34268"/>
                </a:cubicBezTo>
                <a:cubicBezTo>
                  <a:pt x="227511" y="34973"/>
                  <a:pt x="231392" y="34797"/>
                  <a:pt x="235062" y="33738"/>
                </a:cubicBezTo>
                <a:cubicBezTo>
                  <a:pt x="236756" y="33315"/>
                  <a:pt x="237920" y="34162"/>
                  <a:pt x="238132" y="35820"/>
                </a:cubicBezTo>
                <a:cubicBezTo>
                  <a:pt x="238344" y="37514"/>
                  <a:pt x="236756" y="37832"/>
                  <a:pt x="235909" y="38996"/>
                </a:cubicBezTo>
                <a:cubicBezTo>
                  <a:pt x="233368" y="40019"/>
                  <a:pt x="229593" y="38149"/>
                  <a:pt x="228534" y="41078"/>
                </a:cubicBezTo>
                <a:cubicBezTo>
                  <a:pt x="227476" y="44007"/>
                  <a:pt x="222288" y="42348"/>
                  <a:pt x="221653" y="45806"/>
                </a:cubicBezTo>
                <a:cubicBezTo>
                  <a:pt x="218901" y="45806"/>
                  <a:pt x="217525" y="46653"/>
                  <a:pt x="218901" y="49476"/>
                </a:cubicBezTo>
                <a:cubicBezTo>
                  <a:pt x="220277" y="52299"/>
                  <a:pt x="222500" y="55793"/>
                  <a:pt x="226734" y="55793"/>
                </a:cubicBezTo>
                <a:cubicBezTo>
                  <a:pt x="227934" y="56816"/>
                  <a:pt x="229452" y="57451"/>
                  <a:pt x="231039" y="57557"/>
                </a:cubicBezTo>
                <a:cubicBezTo>
                  <a:pt x="236756" y="63168"/>
                  <a:pt x="244837" y="65638"/>
                  <a:pt x="252741" y="64191"/>
                </a:cubicBezTo>
                <a:cubicBezTo>
                  <a:pt x="255176" y="64509"/>
                  <a:pt x="255282" y="67120"/>
                  <a:pt x="257681" y="67120"/>
                </a:cubicBezTo>
                <a:cubicBezTo>
                  <a:pt x="257681" y="67755"/>
                  <a:pt x="256411" y="69237"/>
                  <a:pt x="257681" y="69025"/>
                </a:cubicBezTo>
                <a:cubicBezTo>
                  <a:pt x="258952" y="68814"/>
                  <a:pt x="258846" y="71531"/>
                  <a:pt x="259587" y="71531"/>
                </a:cubicBezTo>
                <a:cubicBezTo>
                  <a:pt x="264774" y="75306"/>
                  <a:pt x="267738" y="80141"/>
                  <a:pt x="276101" y="80141"/>
                </a:cubicBezTo>
                <a:cubicBezTo>
                  <a:pt x="276419" y="84128"/>
                  <a:pt x="282947" y="80564"/>
                  <a:pt x="283899" y="84128"/>
                </a:cubicBezTo>
                <a:lnTo>
                  <a:pt x="286440" y="84128"/>
                </a:lnTo>
                <a:lnTo>
                  <a:pt x="286440" y="84975"/>
                </a:lnTo>
                <a:cubicBezTo>
                  <a:pt x="294380" y="83916"/>
                  <a:pt x="293745" y="91715"/>
                  <a:pt x="300096" y="92844"/>
                </a:cubicBezTo>
                <a:cubicBezTo>
                  <a:pt x="303166" y="97149"/>
                  <a:pt x="307506" y="99478"/>
                  <a:pt x="310012" y="104524"/>
                </a:cubicBezTo>
                <a:cubicBezTo>
                  <a:pt x="312447" y="104736"/>
                  <a:pt x="313505" y="106500"/>
                  <a:pt x="314776" y="108300"/>
                </a:cubicBezTo>
                <a:cubicBezTo>
                  <a:pt x="317740" y="109535"/>
                  <a:pt x="318587" y="112922"/>
                  <a:pt x="321339" y="113946"/>
                </a:cubicBezTo>
                <a:cubicBezTo>
                  <a:pt x="320492" y="117015"/>
                  <a:pt x="323562" y="116274"/>
                  <a:pt x="323562" y="118780"/>
                </a:cubicBezTo>
                <a:lnTo>
                  <a:pt x="324409" y="118780"/>
                </a:lnTo>
                <a:cubicBezTo>
                  <a:pt x="325679" y="121215"/>
                  <a:pt x="325573" y="124355"/>
                  <a:pt x="327902" y="125625"/>
                </a:cubicBezTo>
                <a:cubicBezTo>
                  <a:pt x="328432" y="126261"/>
                  <a:pt x="327479" y="127496"/>
                  <a:pt x="328432" y="127496"/>
                </a:cubicBezTo>
                <a:lnTo>
                  <a:pt x="329384" y="127496"/>
                </a:lnTo>
                <a:cubicBezTo>
                  <a:pt x="330443" y="132542"/>
                  <a:pt x="336548" y="133071"/>
                  <a:pt x="336548" y="138646"/>
                </a:cubicBezTo>
                <a:cubicBezTo>
                  <a:pt x="340359" y="141152"/>
                  <a:pt x="342370" y="145351"/>
                  <a:pt x="347134" y="146092"/>
                </a:cubicBezTo>
                <a:cubicBezTo>
                  <a:pt x="352533" y="149656"/>
                  <a:pt x="352956" y="156396"/>
                  <a:pt x="359273" y="159113"/>
                </a:cubicBezTo>
                <a:cubicBezTo>
                  <a:pt x="358249" y="162147"/>
                  <a:pt x="362342" y="161230"/>
                  <a:pt x="361390" y="163735"/>
                </a:cubicBezTo>
                <a:cubicBezTo>
                  <a:pt x="363084" y="164688"/>
                  <a:pt x="362554" y="166876"/>
                  <a:pt x="364566" y="166876"/>
                </a:cubicBezTo>
                <a:cubicBezTo>
                  <a:pt x="363825" y="169205"/>
                  <a:pt x="366048" y="169946"/>
                  <a:pt x="367106" y="170757"/>
                </a:cubicBezTo>
                <a:cubicBezTo>
                  <a:pt x="369118" y="171146"/>
                  <a:pt x="371200" y="170334"/>
                  <a:pt x="372399" y="168676"/>
                </a:cubicBezTo>
                <a:cubicBezTo>
                  <a:pt x="373458" y="166876"/>
                  <a:pt x="375787" y="164371"/>
                  <a:pt x="377057" y="162994"/>
                </a:cubicBezTo>
                <a:cubicBezTo>
                  <a:pt x="378328" y="161653"/>
                  <a:pt x="381609" y="162359"/>
                  <a:pt x="381080" y="159113"/>
                </a:cubicBezTo>
                <a:cubicBezTo>
                  <a:pt x="381821" y="159113"/>
                  <a:pt x="383303" y="159854"/>
                  <a:pt x="383303" y="159113"/>
                </a:cubicBezTo>
                <a:cubicBezTo>
                  <a:pt x="382033" y="157031"/>
                  <a:pt x="385526" y="158583"/>
                  <a:pt x="385526" y="157031"/>
                </a:cubicBezTo>
                <a:cubicBezTo>
                  <a:pt x="388243" y="152796"/>
                  <a:pt x="392583" y="151032"/>
                  <a:pt x="396077" y="147362"/>
                </a:cubicBezTo>
                <a:cubicBezTo>
                  <a:pt x="397347" y="145563"/>
                  <a:pt x="398406" y="143481"/>
                  <a:pt x="400735" y="143481"/>
                </a:cubicBezTo>
                <a:cubicBezTo>
                  <a:pt x="401158" y="139070"/>
                  <a:pt x="406981" y="139987"/>
                  <a:pt x="407827" y="135682"/>
                </a:cubicBezTo>
                <a:cubicBezTo>
                  <a:pt x="407086" y="127178"/>
                  <a:pt x="398935" y="123932"/>
                  <a:pt x="394171" y="118674"/>
                </a:cubicBezTo>
                <a:cubicBezTo>
                  <a:pt x="393324" y="116239"/>
                  <a:pt x="391701" y="114157"/>
                  <a:pt x="389513" y="112710"/>
                </a:cubicBezTo>
                <a:cubicBezTo>
                  <a:pt x="390008" y="107347"/>
                  <a:pt x="389055" y="101948"/>
                  <a:pt x="386761" y="97043"/>
                </a:cubicBezTo>
                <a:cubicBezTo>
                  <a:pt x="385173" y="96549"/>
                  <a:pt x="384220" y="94926"/>
                  <a:pt x="384573" y="93267"/>
                </a:cubicBezTo>
                <a:cubicBezTo>
                  <a:pt x="388737" y="96055"/>
                  <a:pt x="392301" y="99619"/>
                  <a:pt x="395124" y="103783"/>
                </a:cubicBezTo>
                <a:cubicBezTo>
                  <a:pt x="395653" y="113310"/>
                  <a:pt x="407086" y="112922"/>
                  <a:pt x="407827" y="122450"/>
                </a:cubicBezTo>
                <a:cubicBezTo>
                  <a:pt x="410262" y="123614"/>
                  <a:pt x="409839" y="127919"/>
                  <a:pt x="412556" y="128978"/>
                </a:cubicBezTo>
                <a:cubicBezTo>
                  <a:pt x="412450" y="129225"/>
                  <a:pt x="412450" y="129542"/>
                  <a:pt x="412556" y="129789"/>
                </a:cubicBezTo>
                <a:cubicBezTo>
                  <a:pt x="412803" y="130248"/>
                  <a:pt x="413368" y="130460"/>
                  <a:pt x="413826" y="130248"/>
                </a:cubicBezTo>
                <a:cubicBezTo>
                  <a:pt x="418802" y="128978"/>
                  <a:pt x="420601" y="124143"/>
                  <a:pt x="424412" y="121638"/>
                </a:cubicBezTo>
                <a:cubicBezTo>
                  <a:pt x="428223" y="119097"/>
                  <a:pt x="429494" y="114581"/>
                  <a:pt x="433834" y="112393"/>
                </a:cubicBezTo>
                <a:lnTo>
                  <a:pt x="433834" y="111652"/>
                </a:lnTo>
                <a:cubicBezTo>
                  <a:pt x="436057" y="112287"/>
                  <a:pt x="434046" y="107982"/>
                  <a:pt x="436057" y="108935"/>
                </a:cubicBezTo>
                <a:cubicBezTo>
                  <a:pt x="438068" y="109852"/>
                  <a:pt x="437504" y="107664"/>
                  <a:pt x="439092" y="107664"/>
                </a:cubicBezTo>
                <a:cubicBezTo>
                  <a:pt x="440609" y="106641"/>
                  <a:pt x="442268" y="105794"/>
                  <a:pt x="443961" y="105124"/>
                </a:cubicBezTo>
                <a:cubicBezTo>
                  <a:pt x="446184" y="105124"/>
                  <a:pt x="446714" y="108723"/>
                  <a:pt x="446184" y="109535"/>
                </a:cubicBezTo>
                <a:cubicBezTo>
                  <a:pt x="445655" y="110382"/>
                  <a:pt x="443644" y="110593"/>
                  <a:pt x="444385" y="112393"/>
                </a:cubicBezTo>
                <a:cubicBezTo>
                  <a:pt x="439303" y="113628"/>
                  <a:pt x="438774" y="119733"/>
                  <a:pt x="433093" y="119733"/>
                </a:cubicBezTo>
                <a:cubicBezTo>
                  <a:pt x="433516" y="121956"/>
                  <a:pt x="430341" y="120156"/>
                  <a:pt x="430341" y="121956"/>
                </a:cubicBezTo>
                <a:lnTo>
                  <a:pt x="416049" y="136212"/>
                </a:lnTo>
                <a:cubicBezTo>
                  <a:pt x="416049" y="137482"/>
                  <a:pt x="415308" y="138964"/>
                  <a:pt x="416049" y="139776"/>
                </a:cubicBezTo>
                <a:lnTo>
                  <a:pt x="416261" y="139776"/>
                </a:lnTo>
                <a:cubicBezTo>
                  <a:pt x="417531" y="143375"/>
                  <a:pt x="417320" y="147680"/>
                  <a:pt x="419754" y="150291"/>
                </a:cubicBezTo>
                <a:cubicBezTo>
                  <a:pt x="424306" y="148386"/>
                  <a:pt x="427588" y="145563"/>
                  <a:pt x="430341" y="142846"/>
                </a:cubicBezTo>
                <a:cubicBezTo>
                  <a:pt x="433093" y="140093"/>
                  <a:pt x="434893" y="136106"/>
                  <a:pt x="438986" y="135082"/>
                </a:cubicBezTo>
                <a:cubicBezTo>
                  <a:pt x="439515" y="131801"/>
                  <a:pt x="442268" y="131095"/>
                  <a:pt x="445020" y="130354"/>
                </a:cubicBezTo>
                <a:cubicBezTo>
                  <a:pt x="449890" y="131095"/>
                  <a:pt x="446502" y="139070"/>
                  <a:pt x="448090" y="142846"/>
                </a:cubicBezTo>
                <a:lnTo>
                  <a:pt x="448090" y="145880"/>
                </a:lnTo>
                <a:cubicBezTo>
                  <a:pt x="445126" y="148103"/>
                  <a:pt x="442585" y="150926"/>
                  <a:pt x="439727" y="152902"/>
                </a:cubicBezTo>
                <a:lnTo>
                  <a:pt x="423460" y="168464"/>
                </a:lnTo>
                <a:lnTo>
                  <a:pt x="423460" y="170263"/>
                </a:lnTo>
                <a:cubicBezTo>
                  <a:pt x="422613" y="170158"/>
                  <a:pt x="423354" y="170369"/>
                  <a:pt x="422613" y="171922"/>
                </a:cubicBezTo>
                <a:cubicBezTo>
                  <a:pt x="421872" y="173510"/>
                  <a:pt x="424095" y="173298"/>
                  <a:pt x="424095" y="174674"/>
                </a:cubicBezTo>
                <a:cubicBezTo>
                  <a:pt x="427941" y="172592"/>
                  <a:pt x="431152" y="169593"/>
                  <a:pt x="433516" y="165958"/>
                </a:cubicBezTo>
                <a:cubicBezTo>
                  <a:pt x="437504" y="166452"/>
                  <a:pt x="435528" y="161230"/>
                  <a:pt x="439303" y="161936"/>
                </a:cubicBezTo>
                <a:cubicBezTo>
                  <a:pt x="440256" y="159783"/>
                  <a:pt x="442162" y="158160"/>
                  <a:pt x="444491" y="157666"/>
                </a:cubicBezTo>
                <a:cubicBezTo>
                  <a:pt x="446079" y="157666"/>
                  <a:pt x="446290" y="161018"/>
                  <a:pt x="446608" y="161018"/>
                </a:cubicBezTo>
                <a:lnTo>
                  <a:pt x="448090" y="161018"/>
                </a:lnTo>
                <a:lnTo>
                  <a:pt x="448090" y="170158"/>
                </a:lnTo>
                <a:cubicBezTo>
                  <a:pt x="447561" y="170158"/>
                  <a:pt x="446608" y="169628"/>
                  <a:pt x="446608" y="170158"/>
                </a:cubicBezTo>
                <a:cubicBezTo>
                  <a:pt x="446608" y="170652"/>
                  <a:pt x="445867" y="171922"/>
                  <a:pt x="446608" y="171922"/>
                </a:cubicBezTo>
                <a:lnTo>
                  <a:pt x="447561" y="171922"/>
                </a:lnTo>
                <a:lnTo>
                  <a:pt x="447561" y="179191"/>
                </a:lnTo>
                <a:cubicBezTo>
                  <a:pt x="445126" y="180955"/>
                  <a:pt x="443961" y="184202"/>
                  <a:pt x="441315" y="185684"/>
                </a:cubicBezTo>
                <a:cubicBezTo>
                  <a:pt x="430658" y="192812"/>
                  <a:pt x="424412" y="204809"/>
                  <a:pt x="412979" y="210879"/>
                </a:cubicBezTo>
                <a:cubicBezTo>
                  <a:pt x="410121" y="214760"/>
                  <a:pt x="406769" y="218289"/>
                  <a:pt x="403064" y="221394"/>
                </a:cubicBezTo>
                <a:cubicBezTo>
                  <a:pt x="397065" y="226123"/>
                  <a:pt x="391348" y="231204"/>
                  <a:pt x="385914" y="236603"/>
                </a:cubicBezTo>
                <a:cubicBezTo>
                  <a:pt x="383621" y="236179"/>
                  <a:pt x="381821" y="238191"/>
                  <a:pt x="382456" y="239461"/>
                </a:cubicBezTo>
                <a:cubicBezTo>
                  <a:pt x="383091" y="240696"/>
                  <a:pt x="382562" y="243131"/>
                  <a:pt x="383091" y="243131"/>
                </a:cubicBezTo>
                <a:cubicBezTo>
                  <a:pt x="383621" y="243131"/>
                  <a:pt x="384679" y="243978"/>
                  <a:pt x="384679" y="243131"/>
                </a:cubicBezTo>
                <a:lnTo>
                  <a:pt x="384679" y="242178"/>
                </a:lnTo>
                <a:cubicBezTo>
                  <a:pt x="388878" y="241437"/>
                  <a:pt x="390466" y="237344"/>
                  <a:pt x="393324" y="234944"/>
                </a:cubicBezTo>
                <a:cubicBezTo>
                  <a:pt x="396818" y="235156"/>
                  <a:pt x="395336" y="231063"/>
                  <a:pt x="399041" y="231063"/>
                </a:cubicBezTo>
                <a:lnTo>
                  <a:pt x="410897" y="219277"/>
                </a:lnTo>
                <a:cubicBezTo>
                  <a:pt x="413720" y="218360"/>
                  <a:pt x="413932" y="214549"/>
                  <a:pt x="417426" y="214549"/>
                </a:cubicBezTo>
                <a:cubicBezTo>
                  <a:pt x="422613" y="206891"/>
                  <a:pt x="431082" y="203539"/>
                  <a:pt x="436692" y="196411"/>
                </a:cubicBezTo>
                <a:cubicBezTo>
                  <a:pt x="439727" y="195247"/>
                  <a:pt x="440786" y="190518"/>
                  <a:pt x="445338" y="191577"/>
                </a:cubicBezTo>
                <a:lnTo>
                  <a:pt x="445338" y="193765"/>
                </a:lnTo>
                <a:cubicBezTo>
                  <a:pt x="443538" y="193976"/>
                  <a:pt x="445338" y="196729"/>
                  <a:pt x="443538" y="196729"/>
                </a:cubicBezTo>
                <a:cubicBezTo>
                  <a:pt x="439303" y="197434"/>
                  <a:pt x="437927" y="201951"/>
                  <a:pt x="435739" y="204598"/>
                </a:cubicBezTo>
                <a:cubicBezTo>
                  <a:pt x="430446" y="208444"/>
                  <a:pt x="425683" y="212961"/>
                  <a:pt x="421554" y="218042"/>
                </a:cubicBezTo>
                <a:cubicBezTo>
                  <a:pt x="419296" y="218501"/>
                  <a:pt x="417390" y="219912"/>
                  <a:pt x="416261" y="221924"/>
                </a:cubicBezTo>
                <a:cubicBezTo>
                  <a:pt x="413191" y="228099"/>
                  <a:pt x="405075" y="228205"/>
                  <a:pt x="403275" y="235368"/>
                </a:cubicBezTo>
                <a:cubicBezTo>
                  <a:pt x="397453" y="236744"/>
                  <a:pt x="395230" y="242813"/>
                  <a:pt x="390996" y="245848"/>
                </a:cubicBezTo>
                <a:cubicBezTo>
                  <a:pt x="387926" y="247789"/>
                  <a:pt x="385385" y="250471"/>
                  <a:pt x="383621" y="253646"/>
                </a:cubicBezTo>
                <a:cubicBezTo>
                  <a:pt x="384573" y="254352"/>
                  <a:pt x="386655" y="254140"/>
                  <a:pt x="386655" y="253117"/>
                </a:cubicBezTo>
                <a:cubicBezTo>
                  <a:pt x="389408" y="251071"/>
                  <a:pt x="391913" y="248812"/>
                  <a:pt x="394171" y="246271"/>
                </a:cubicBezTo>
                <a:cubicBezTo>
                  <a:pt x="396712" y="242813"/>
                  <a:pt x="401582" y="242496"/>
                  <a:pt x="402323" y="237556"/>
                </a:cubicBezTo>
                <a:cubicBezTo>
                  <a:pt x="405922" y="238508"/>
                  <a:pt x="404122" y="234521"/>
                  <a:pt x="407192" y="234521"/>
                </a:cubicBezTo>
                <a:cubicBezTo>
                  <a:pt x="407933" y="232827"/>
                  <a:pt x="411109" y="232192"/>
                  <a:pt x="411109" y="229793"/>
                </a:cubicBezTo>
                <a:cubicBezTo>
                  <a:pt x="416155" y="226758"/>
                  <a:pt x="419437" y="221394"/>
                  <a:pt x="424095" y="218465"/>
                </a:cubicBezTo>
                <a:cubicBezTo>
                  <a:pt x="426424" y="214972"/>
                  <a:pt x="430870" y="213419"/>
                  <a:pt x="433199" y="209714"/>
                </a:cubicBezTo>
                <a:cubicBezTo>
                  <a:pt x="435422" y="209432"/>
                  <a:pt x="435951" y="207421"/>
                  <a:pt x="437186" y="205939"/>
                </a:cubicBezTo>
                <a:cubicBezTo>
                  <a:pt x="441421" y="205233"/>
                  <a:pt x="441738" y="200081"/>
                  <a:pt x="447772" y="202057"/>
                </a:cubicBezTo>
                <a:cubicBezTo>
                  <a:pt x="449360" y="219383"/>
                  <a:pt x="448513" y="238508"/>
                  <a:pt x="448513" y="256681"/>
                </a:cubicBezTo>
                <a:cubicBezTo>
                  <a:pt x="445549" y="260774"/>
                  <a:pt x="440468" y="262468"/>
                  <a:pt x="437927" y="267161"/>
                </a:cubicBezTo>
                <a:cubicBezTo>
                  <a:pt x="434751" y="269067"/>
                  <a:pt x="432070" y="271713"/>
                  <a:pt x="430129" y="274854"/>
                </a:cubicBezTo>
                <a:cubicBezTo>
                  <a:pt x="427870" y="275383"/>
                  <a:pt x="425965" y="276830"/>
                  <a:pt x="424836" y="278841"/>
                </a:cubicBezTo>
                <a:cubicBezTo>
                  <a:pt x="422083" y="283570"/>
                  <a:pt x="414038" y="285017"/>
                  <a:pt x="415202" y="291862"/>
                </a:cubicBezTo>
                <a:close/>
                <a:moveTo>
                  <a:pt x="280018" y="352132"/>
                </a:moveTo>
                <a:cubicBezTo>
                  <a:pt x="284852" y="348992"/>
                  <a:pt x="289087" y="345040"/>
                  <a:pt x="292580" y="340488"/>
                </a:cubicBezTo>
                <a:cubicBezTo>
                  <a:pt x="294803" y="336712"/>
                  <a:pt x="299143" y="335653"/>
                  <a:pt x="301367" y="331878"/>
                </a:cubicBezTo>
                <a:cubicBezTo>
                  <a:pt x="307506" y="330396"/>
                  <a:pt x="308247" y="322421"/>
                  <a:pt x="314776" y="321362"/>
                </a:cubicBezTo>
                <a:cubicBezTo>
                  <a:pt x="314564" y="318116"/>
                  <a:pt x="318163" y="317904"/>
                  <a:pt x="319645" y="316104"/>
                </a:cubicBezTo>
                <a:lnTo>
                  <a:pt x="319645" y="314869"/>
                </a:lnTo>
                <a:cubicBezTo>
                  <a:pt x="322609" y="312646"/>
                  <a:pt x="325891" y="311094"/>
                  <a:pt x="326950" y="307389"/>
                </a:cubicBezTo>
                <a:cubicBezTo>
                  <a:pt x="332313" y="302978"/>
                  <a:pt x="337395" y="298249"/>
                  <a:pt x="342158" y="293238"/>
                </a:cubicBezTo>
                <a:cubicBezTo>
                  <a:pt x="342158" y="291015"/>
                  <a:pt x="345652" y="293556"/>
                  <a:pt x="344381" y="291015"/>
                </a:cubicBezTo>
                <a:cubicBezTo>
                  <a:pt x="352956" y="284311"/>
                  <a:pt x="359837" y="276230"/>
                  <a:pt x="367953" y="268961"/>
                </a:cubicBezTo>
                <a:lnTo>
                  <a:pt x="368906" y="265926"/>
                </a:lnTo>
                <a:cubicBezTo>
                  <a:pt x="364142" y="266844"/>
                  <a:pt x="362237" y="270655"/>
                  <a:pt x="359273" y="273689"/>
                </a:cubicBezTo>
                <a:cubicBezTo>
                  <a:pt x="357085" y="274748"/>
                  <a:pt x="355709" y="277677"/>
                  <a:pt x="353168" y="278418"/>
                </a:cubicBezTo>
                <a:cubicBezTo>
                  <a:pt x="337712" y="294050"/>
                  <a:pt x="321657" y="308341"/>
                  <a:pt x="306024" y="324397"/>
                </a:cubicBezTo>
                <a:cubicBezTo>
                  <a:pt x="301614" y="327396"/>
                  <a:pt x="297626" y="330925"/>
                  <a:pt x="294168" y="334912"/>
                </a:cubicBezTo>
                <a:cubicBezTo>
                  <a:pt x="287499" y="338688"/>
                  <a:pt x="283264" y="346134"/>
                  <a:pt x="276419" y="350156"/>
                </a:cubicBezTo>
                <a:cubicBezTo>
                  <a:pt x="274407" y="354955"/>
                  <a:pt x="269432" y="356861"/>
                  <a:pt x="265833" y="360636"/>
                </a:cubicBezTo>
                <a:cubicBezTo>
                  <a:pt x="265409" y="362965"/>
                  <a:pt x="262657" y="363706"/>
                  <a:pt x="261810" y="365471"/>
                </a:cubicBezTo>
                <a:cubicBezTo>
                  <a:pt x="259904" y="366282"/>
                  <a:pt x="258281" y="367588"/>
                  <a:pt x="257046" y="369246"/>
                </a:cubicBezTo>
                <a:lnTo>
                  <a:pt x="257046" y="370199"/>
                </a:lnTo>
                <a:cubicBezTo>
                  <a:pt x="254047" y="372069"/>
                  <a:pt x="251400" y="374434"/>
                  <a:pt x="249248" y="377221"/>
                </a:cubicBezTo>
                <a:cubicBezTo>
                  <a:pt x="246178" y="377751"/>
                  <a:pt x="244590" y="381526"/>
                  <a:pt x="242155" y="383220"/>
                </a:cubicBezTo>
                <a:cubicBezTo>
                  <a:pt x="240320" y="385055"/>
                  <a:pt x="238309" y="386643"/>
                  <a:pt x="236121" y="388054"/>
                </a:cubicBezTo>
                <a:cubicBezTo>
                  <a:pt x="236756" y="390560"/>
                  <a:pt x="234745" y="389854"/>
                  <a:pt x="233474" y="390560"/>
                </a:cubicBezTo>
                <a:lnTo>
                  <a:pt x="213078" y="411591"/>
                </a:lnTo>
                <a:cubicBezTo>
                  <a:pt x="212232" y="412826"/>
                  <a:pt x="210008" y="412402"/>
                  <a:pt x="210008" y="413990"/>
                </a:cubicBezTo>
                <a:cubicBezTo>
                  <a:pt x="207679" y="414943"/>
                  <a:pt x="207468" y="417237"/>
                  <a:pt x="205139" y="417978"/>
                </a:cubicBezTo>
                <a:cubicBezTo>
                  <a:pt x="202281" y="421189"/>
                  <a:pt x="199069" y="424118"/>
                  <a:pt x="195647" y="426694"/>
                </a:cubicBezTo>
                <a:cubicBezTo>
                  <a:pt x="193847" y="429023"/>
                  <a:pt x="192153" y="431422"/>
                  <a:pt x="189083" y="432692"/>
                </a:cubicBezTo>
                <a:cubicBezTo>
                  <a:pt x="186119" y="433892"/>
                  <a:pt x="186613" y="436715"/>
                  <a:pt x="186084" y="439679"/>
                </a:cubicBezTo>
                <a:cubicBezTo>
                  <a:pt x="192612" y="433151"/>
                  <a:pt x="199599" y="427046"/>
                  <a:pt x="206938" y="421436"/>
                </a:cubicBezTo>
                <a:cubicBezTo>
                  <a:pt x="209162" y="421224"/>
                  <a:pt x="206727" y="418189"/>
                  <a:pt x="209162" y="418930"/>
                </a:cubicBezTo>
                <a:lnTo>
                  <a:pt x="209162" y="417978"/>
                </a:lnTo>
                <a:cubicBezTo>
                  <a:pt x="213396" y="416002"/>
                  <a:pt x="215090" y="411591"/>
                  <a:pt x="219748" y="410215"/>
                </a:cubicBezTo>
                <a:cubicBezTo>
                  <a:pt x="220489" y="407180"/>
                  <a:pt x="224194" y="407392"/>
                  <a:pt x="224194" y="404110"/>
                </a:cubicBezTo>
                <a:cubicBezTo>
                  <a:pt x="228675" y="401111"/>
                  <a:pt x="232910" y="397723"/>
                  <a:pt x="236862" y="394053"/>
                </a:cubicBezTo>
                <a:cubicBezTo>
                  <a:pt x="236862" y="392254"/>
                  <a:pt x="238661" y="392254"/>
                  <a:pt x="238979" y="392254"/>
                </a:cubicBezTo>
                <a:lnTo>
                  <a:pt x="240355" y="392254"/>
                </a:lnTo>
                <a:cubicBezTo>
                  <a:pt x="239720" y="389854"/>
                  <a:pt x="242578" y="390066"/>
                  <a:pt x="242578" y="388266"/>
                </a:cubicBezTo>
                <a:cubicBezTo>
                  <a:pt x="245084" y="387631"/>
                  <a:pt x="247166" y="385902"/>
                  <a:pt x="248189" y="383538"/>
                </a:cubicBezTo>
                <a:cubicBezTo>
                  <a:pt x="249989" y="382797"/>
                  <a:pt x="250836" y="381350"/>
                  <a:pt x="252847" y="379656"/>
                </a:cubicBezTo>
                <a:cubicBezTo>
                  <a:pt x="254858" y="377962"/>
                  <a:pt x="256093" y="375457"/>
                  <a:pt x="258740" y="374822"/>
                </a:cubicBezTo>
                <a:cubicBezTo>
                  <a:pt x="260645" y="371258"/>
                  <a:pt x="264880" y="369670"/>
                  <a:pt x="266891" y="366212"/>
                </a:cubicBezTo>
                <a:cubicBezTo>
                  <a:pt x="270914" y="365259"/>
                  <a:pt x="271020" y="360425"/>
                  <a:pt x="275254" y="359719"/>
                </a:cubicBezTo>
                <a:cubicBezTo>
                  <a:pt x="274725" y="355379"/>
                  <a:pt x="280018" y="356861"/>
                  <a:pt x="280018" y="353191"/>
                </a:cubicBezTo>
                <a:lnTo>
                  <a:pt x="280018" y="352132"/>
                </a:lnTo>
                <a:close/>
                <a:moveTo>
                  <a:pt x="185802" y="439926"/>
                </a:moveTo>
                <a:lnTo>
                  <a:pt x="184743" y="439926"/>
                </a:lnTo>
                <a:lnTo>
                  <a:pt x="184743" y="440879"/>
                </a:lnTo>
                <a:lnTo>
                  <a:pt x="185802" y="439926"/>
                </a:lnTo>
                <a:close/>
                <a:moveTo>
                  <a:pt x="186013" y="439926"/>
                </a:moveTo>
                <a:cubicBezTo>
                  <a:pt x="186049" y="439856"/>
                  <a:pt x="186049" y="439750"/>
                  <a:pt x="186084" y="439679"/>
                </a:cubicBezTo>
                <a:cubicBezTo>
                  <a:pt x="185978" y="439750"/>
                  <a:pt x="185907" y="439856"/>
                  <a:pt x="185802" y="439926"/>
                </a:cubicBezTo>
                <a:lnTo>
                  <a:pt x="186013" y="439926"/>
                </a:lnTo>
                <a:close/>
                <a:moveTo>
                  <a:pt x="183473" y="430575"/>
                </a:moveTo>
                <a:cubicBezTo>
                  <a:pt x="184284" y="429058"/>
                  <a:pt x="185484" y="427717"/>
                  <a:pt x="186790" y="426482"/>
                </a:cubicBezTo>
                <a:cubicBezTo>
                  <a:pt x="182767" y="427611"/>
                  <a:pt x="181002" y="431493"/>
                  <a:pt x="178285" y="434139"/>
                </a:cubicBezTo>
                <a:cubicBezTo>
                  <a:pt x="178003" y="435409"/>
                  <a:pt x="174933" y="434139"/>
                  <a:pt x="175886" y="436256"/>
                </a:cubicBezTo>
                <a:cubicBezTo>
                  <a:pt x="179238" y="436256"/>
                  <a:pt x="179026" y="431634"/>
                  <a:pt x="183049" y="431634"/>
                </a:cubicBezTo>
                <a:lnTo>
                  <a:pt x="183473" y="430575"/>
                </a:lnTo>
                <a:close/>
                <a:moveTo>
                  <a:pt x="187072" y="426376"/>
                </a:moveTo>
                <a:cubicBezTo>
                  <a:pt x="187107" y="426305"/>
                  <a:pt x="187107" y="426200"/>
                  <a:pt x="187142" y="426129"/>
                </a:cubicBezTo>
                <a:cubicBezTo>
                  <a:pt x="187037" y="426235"/>
                  <a:pt x="186895" y="426341"/>
                  <a:pt x="186790" y="426482"/>
                </a:cubicBezTo>
                <a:cubicBezTo>
                  <a:pt x="186895" y="426447"/>
                  <a:pt x="186966" y="426411"/>
                  <a:pt x="187072" y="426376"/>
                </a:cubicBezTo>
                <a:close/>
                <a:moveTo>
                  <a:pt x="194376" y="418719"/>
                </a:moveTo>
                <a:lnTo>
                  <a:pt x="195541" y="418719"/>
                </a:lnTo>
                <a:cubicBezTo>
                  <a:pt x="196070" y="417801"/>
                  <a:pt x="196705" y="416990"/>
                  <a:pt x="197376" y="416213"/>
                </a:cubicBezTo>
                <a:cubicBezTo>
                  <a:pt x="196635" y="416778"/>
                  <a:pt x="195788" y="417272"/>
                  <a:pt x="194906" y="417660"/>
                </a:cubicBezTo>
                <a:cubicBezTo>
                  <a:pt x="194764" y="418048"/>
                  <a:pt x="194588" y="418401"/>
                  <a:pt x="194376" y="418719"/>
                </a:cubicBezTo>
                <a:close/>
                <a:moveTo>
                  <a:pt x="200304" y="413567"/>
                </a:moveTo>
                <a:cubicBezTo>
                  <a:pt x="203692" y="410920"/>
                  <a:pt x="207432" y="408944"/>
                  <a:pt x="209056" y="406015"/>
                </a:cubicBezTo>
                <a:cubicBezTo>
                  <a:pt x="211596" y="401499"/>
                  <a:pt x="216678" y="400228"/>
                  <a:pt x="219642" y="395500"/>
                </a:cubicBezTo>
                <a:cubicBezTo>
                  <a:pt x="223453" y="394971"/>
                  <a:pt x="222712" y="389960"/>
                  <a:pt x="227052" y="389960"/>
                </a:cubicBezTo>
                <a:cubicBezTo>
                  <a:pt x="230016" y="384385"/>
                  <a:pt x="235592" y="381844"/>
                  <a:pt x="239826" y="377327"/>
                </a:cubicBezTo>
                <a:cubicBezTo>
                  <a:pt x="241837" y="374081"/>
                  <a:pt x="243425" y="373022"/>
                  <a:pt x="247236" y="370411"/>
                </a:cubicBezTo>
                <a:cubicBezTo>
                  <a:pt x="251047" y="367800"/>
                  <a:pt x="253059" y="363601"/>
                  <a:pt x="257787" y="362119"/>
                </a:cubicBezTo>
                <a:lnTo>
                  <a:pt x="257787" y="361695"/>
                </a:lnTo>
                <a:cubicBezTo>
                  <a:pt x="254329" y="360742"/>
                  <a:pt x="253800" y="364200"/>
                  <a:pt x="251577" y="365471"/>
                </a:cubicBezTo>
                <a:cubicBezTo>
                  <a:pt x="251788" y="367588"/>
                  <a:pt x="249353" y="366635"/>
                  <a:pt x="249459" y="367588"/>
                </a:cubicBezTo>
                <a:cubicBezTo>
                  <a:pt x="249565" y="368505"/>
                  <a:pt x="248295" y="368505"/>
                  <a:pt x="247766" y="368505"/>
                </a:cubicBezTo>
                <a:cubicBezTo>
                  <a:pt x="242402" y="373940"/>
                  <a:pt x="236721" y="379021"/>
                  <a:pt x="230722" y="383749"/>
                </a:cubicBezTo>
                <a:cubicBezTo>
                  <a:pt x="230510" y="385549"/>
                  <a:pt x="228111" y="385302"/>
                  <a:pt x="228111" y="387102"/>
                </a:cubicBezTo>
                <a:cubicBezTo>
                  <a:pt x="225464" y="388372"/>
                  <a:pt x="224723" y="392359"/>
                  <a:pt x="221018" y="392359"/>
                </a:cubicBezTo>
                <a:cubicBezTo>
                  <a:pt x="216043" y="396982"/>
                  <a:pt x="211385" y="401922"/>
                  <a:pt x="207044" y="407180"/>
                </a:cubicBezTo>
                <a:cubicBezTo>
                  <a:pt x="204327" y="408838"/>
                  <a:pt x="202422" y="411344"/>
                  <a:pt x="200304" y="413567"/>
                </a:cubicBezTo>
                <a:close/>
                <a:moveTo>
                  <a:pt x="194059" y="418719"/>
                </a:moveTo>
                <a:cubicBezTo>
                  <a:pt x="193706" y="419283"/>
                  <a:pt x="193353" y="419777"/>
                  <a:pt x="192965" y="420307"/>
                </a:cubicBezTo>
                <a:cubicBezTo>
                  <a:pt x="193494" y="419848"/>
                  <a:pt x="193988" y="419354"/>
                  <a:pt x="194376" y="418719"/>
                </a:cubicBezTo>
                <a:lnTo>
                  <a:pt x="194059" y="418719"/>
                </a:lnTo>
                <a:close/>
                <a:moveTo>
                  <a:pt x="192965" y="420307"/>
                </a:moveTo>
                <a:cubicBezTo>
                  <a:pt x="190883" y="422071"/>
                  <a:pt x="187989" y="422883"/>
                  <a:pt x="187142" y="426129"/>
                </a:cubicBezTo>
                <a:cubicBezTo>
                  <a:pt x="189083" y="424294"/>
                  <a:pt x="191236" y="422530"/>
                  <a:pt x="192965" y="420307"/>
                </a:cubicBezTo>
                <a:close/>
                <a:moveTo>
                  <a:pt x="197376" y="416213"/>
                </a:moveTo>
                <a:cubicBezTo>
                  <a:pt x="198434" y="415437"/>
                  <a:pt x="199387" y="414520"/>
                  <a:pt x="200304" y="413567"/>
                </a:cubicBezTo>
                <a:cubicBezTo>
                  <a:pt x="199281" y="414378"/>
                  <a:pt x="198258" y="415225"/>
                  <a:pt x="197376" y="416213"/>
                </a:cubicBezTo>
                <a:close/>
                <a:moveTo>
                  <a:pt x="169640" y="409791"/>
                </a:moveTo>
                <a:cubicBezTo>
                  <a:pt x="174968" y="406157"/>
                  <a:pt x="179838" y="401887"/>
                  <a:pt x="184108" y="397088"/>
                </a:cubicBezTo>
                <a:cubicBezTo>
                  <a:pt x="185590" y="396241"/>
                  <a:pt x="185590" y="394053"/>
                  <a:pt x="188554" y="394053"/>
                </a:cubicBezTo>
                <a:cubicBezTo>
                  <a:pt x="191836" y="390242"/>
                  <a:pt x="195435" y="386290"/>
                  <a:pt x="199140" y="382479"/>
                </a:cubicBezTo>
                <a:cubicBezTo>
                  <a:pt x="201469" y="382267"/>
                  <a:pt x="202528" y="380397"/>
                  <a:pt x="203763" y="378598"/>
                </a:cubicBezTo>
                <a:cubicBezTo>
                  <a:pt x="207679" y="377962"/>
                  <a:pt x="206727" y="372916"/>
                  <a:pt x="211279" y="372916"/>
                </a:cubicBezTo>
                <a:cubicBezTo>
                  <a:pt x="214560" y="368717"/>
                  <a:pt x="218371" y="365365"/>
                  <a:pt x="221865" y="361166"/>
                </a:cubicBezTo>
                <a:cubicBezTo>
                  <a:pt x="223735" y="359790"/>
                  <a:pt x="225499" y="358237"/>
                  <a:pt x="227158" y="356543"/>
                </a:cubicBezTo>
                <a:cubicBezTo>
                  <a:pt x="232451" y="352591"/>
                  <a:pt x="237250" y="348039"/>
                  <a:pt x="241520" y="342993"/>
                </a:cubicBezTo>
                <a:cubicBezTo>
                  <a:pt x="244343" y="341582"/>
                  <a:pt x="246636" y="339288"/>
                  <a:pt x="248083" y="336500"/>
                </a:cubicBezTo>
                <a:cubicBezTo>
                  <a:pt x="248401" y="335759"/>
                  <a:pt x="249248" y="334806"/>
                  <a:pt x="250624" y="334806"/>
                </a:cubicBezTo>
                <a:cubicBezTo>
                  <a:pt x="252000" y="334806"/>
                  <a:pt x="251365" y="333360"/>
                  <a:pt x="252741" y="333360"/>
                </a:cubicBezTo>
                <a:cubicBezTo>
                  <a:pt x="253694" y="329231"/>
                  <a:pt x="259798" y="330184"/>
                  <a:pt x="259798" y="325667"/>
                </a:cubicBezTo>
                <a:cubicBezTo>
                  <a:pt x="265762" y="321080"/>
                  <a:pt x="271337" y="315963"/>
                  <a:pt x="276419" y="310458"/>
                </a:cubicBezTo>
                <a:cubicBezTo>
                  <a:pt x="276207" y="308235"/>
                  <a:pt x="279700" y="310882"/>
                  <a:pt x="278642" y="308235"/>
                </a:cubicBezTo>
                <a:cubicBezTo>
                  <a:pt x="285029" y="303083"/>
                  <a:pt x="291169" y="297508"/>
                  <a:pt x="296920" y="291651"/>
                </a:cubicBezTo>
                <a:cubicBezTo>
                  <a:pt x="302531" y="292180"/>
                  <a:pt x="297979" y="284205"/>
                  <a:pt x="303060" y="284205"/>
                </a:cubicBezTo>
                <a:cubicBezTo>
                  <a:pt x="303060" y="282511"/>
                  <a:pt x="305072" y="282511"/>
                  <a:pt x="305283" y="282511"/>
                </a:cubicBezTo>
                <a:lnTo>
                  <a:pt x="306554" y="282511"/>
                </a:lnTo>
                <a:cubicBezTo>
                  <a:pt x="307824" y="278206"/>
                  <a:pt x="312341" y="277042"/>
                  <a:pt x="313082" y="271996"/>
                </a:cubicBezTo>
                <a:cubicBezTo>
                  <a:pt x="308847" y="272948"/>
                  <a:pt x="308742" y="277253"/>
                  <a:pt x="304966" y="278524"/>
                </a:cubicBezTo>
                <a:cubicBezTo>
                  <a:pt x="304542" y="281558"/>
                  <a:pt x="300520" y="281241"/>
                  <a:pt x="300520" y="284628"/>
                </a:cubicBezTo>
                <a:cubicBezTo>
                  <a:pt x="296073" y="287698"/>
                  <a:pt x="291980" y="291227"/>
                  <a:pt x="288240" y="295109"/>
                </a:cubicBezTo>
                <a:cubicBezTo>
                  <a:pt x="285699" y="299308"/>
                  <a:pt x="281288" y="301319"/>
                  <a:pt x="278748" y="305624"/>
                </a:cubicBezTo>
                <a:cubicBezTo>
                  <a:pt x="274407" y="309188"/>
                  <a:pt x="271443" y="314234"/>
                  <a:pt x="266044" y="316104"/>
                </a:cubicBezTo>
                <a:cubicBezTo>
                  <a:pt x="263609" y="319174"/>
                  <a:pt x="260328" y="321468"/>
                  <a:pt x="258210" y="324714"/>
                </a:cubicBezTo>
                <a:cubicBezTo>
                  <a:pt x="256728" y="325773"/>
                  <a:pt x="254541" y="326196"/>
                  <a:pt x="253905" y="327784"/>
                </a:cubicBezTo>
                <a:cubicBezTo>
                  <a:pt x="250412" y="330501"/>
                  <a:pt x="248401" y="334595"/>
                  <a:pt x="243849" y="336077"/>
                </a:cubicBezTo>
                <a:cubicBezTo>
                  <a:pt x="242790" y="338582"/>
                  <a:pt x="238556" y="339852"/>
                  <a:pt x="238556" y="342040"/>
                </a:cubicBezTo>
                <a:cubicBezTo>
                  <a:pt x="238556" y="344263"/>
                  <a:pt x="235062" y="341758"/>
                  <a:pt x="236333" y="344263"/>
                </a:cubicBezTo>
                <a:cubicBezTo>
                  <a:pt x="233686" y="345534"/>
                  <a:pt x="234321" y="349733"/>
                  <a:pt x="230722" y="350756"/>
                </a:cubicBezTo>
                <a:cubicBezTo>
                  <a:pt x="227158" y="351815"/>
                  <a:pt x="226205" y="355590"/>
                  <a:pt x="222394" y="356331"/>
                </a:cubicBezTo>
                <a:cubicBezTo>
                  <a:pt x="220524" y="358131"/>
                  <a:pt x="218936" y="360178"/>
                  <a:pt x="217630" y="362436"/>
                </a:cubicBezTo>
                <a:lnTo>
                  <a:pt x="215831" y="362436"/>
                </a:lnTo>
                <a:cubicBezTo>
                  <a:pt x="215513" y="365471"/>
                  <a:pt x="211490" y="364730"/>
                  <a:pt x="211490" y="367588"/>
                </a:cubicBezTo>
                <a:cubicBezTo>
                  <a:pt x="208526" y="369246"/>
                  <a:pt x="206727" y="373234"/>
                  <a:pt x="203127" y="374187"/>
                </a:cubicBezTo>
                <a:cubicBezTo>
                  <a:pt x="202739" y="378703"/>
                  <a:pt x="197129" y="377751"/>
                  <a:pt x="196176" y="381950"/>
                </a:cubicBezTo>
                <a:cubicBezTo>
                  <a:pt x="192047" y="383008"/>
                  <a:pt x="190248" y="386996"/>
                  <a:pt x="187495" y="389854"/>
                </a:cubicBezTo>
                <a:cubicBezTo>
                  <a:pt x="184425" y="389536"/>
                  <a:pt x="184955" y="393630"/>
                  <a:pt x="182732" y="393630"/>
                </a:cubicBezTo>
                <a:cubicBezTo>
                  <a:pt x="178497" y="396347"/>
                  <a:pt x="175674" y="400123"/>
                  <a:pt x="172181" y="403193"/>
                </a:cubicBezTo>
                <a:cubicBezTo>
                  <a:pt x="166782" y="407603"/>
                  <a:pt x="161701" y="412367"/>
                  <a:pt x="156937" y="417448"/>
                </a:cubicBezTo>
                <a:cubicBezTo>
                  <a:pt x="153761" y="417237"/>
                  <a:pt x="154290" y="421436"/>
                  <a:pt x="151220" y="421436"/>
                </a:cubicBezTo>
                <a:cubicBezTo>
                  <a:pt x="149668" y="423659"/>
                  <a:pt x="147445" y="424188"/>
                  <a:pt x="146598" y="426694"/>
                </a:cubicBezTo>
                <a:cubicBezTo>
                  <a:pt x="143845" y="426164"/>
                  <a:pt x="144586" y="429234"/>
                  <a:pt x="142575" y="429234"/>
                </a:cubicBezTo>
                <a:lnTo>
                  <a:pt x="142575" y="430469"/>
                </a:lnTo>
                <a:cubicBezTo>
                  <a:pt x="144586" y="429552"/>
                  <a:pt x="144163" y="432269"/>
                  <a:pt x="145962" y="431422"/>
                </a:cubicBezTo>
                <a:cubicBezTo>
                  <a:pt x="154290" y="428070"/>
                  <a:pt x="157572" y="418930"/>
                  <a:pt x="165617" y="415261"/>
                </a:cubicBezTo>
                <a:cubicBezTo>
                  <a:pt x="166147" y="412932"/>
                  <a:pt x="168687" y="412402"/>
                  <a:pt x="169640" y="410638"/>
                </a:cubicBezTo>
                <a:lnTo>
                  <a:pt x="169640" y="409791"/>
                </a:lnTo>
                <a:close/>
                <a:moveTo>
                  <a:pt x="161277" y="450018"/>
                </a:moveTo>
                <a:cubicBezTo>
                  <a:pt x="161383" y="449701"/>
                  <a:pt x="161559" y="449418"/>
                  <a:pt x="161736" y="449171"/>
                </a:cubicBezTo>
                <a:cubicBezTo>
                  <a:pt x="161242" y="449454"/>
                  <a:pt x="160712" y="449701"/>
                  <a:pt x="160218" y="450018"/>
                </a:cubicBezTo>
                <a:cubicBezTo>
                  <a:pt x="159266" y="453053"/>
                  <a:pt x="155455" y="452312"/>
                  <a:pt x="154396" y="455170"/>
                </a:cubicBezTo>
                <a:cubicBezTo>
                  <a:pt x="150938" y="457746"/>
                  <a:pt x="147762" y="460640"/>
                  <a:pt x="144904" y="463886"/>
                </a:cubicBezTo>
                <a:cubicBezTo>
                  <a:pt x="141834" y="465121"/>
                  <a:pt x="140458" y="469638"/>
                  <a:pt x="136541" y="470379"/>
                </a:cubicBezTo>
                <a:cubicBezTo>
                  <a:pt x="136541" y="471120"/>
                  <a:pt x="135588" y="472920"/>
                  <a:pt x="136541" y="472920"/>
                </a:cubicBezTo>
                <a:cubicBezTo>
                  <a:pt x="136753" y="470908"/>
                  <a:pt x="138446" y="471120"/>
                  <a:pt x="140881" y="469109"/>
                </a:cubicBezTo>
                <a:cubicBezTo>
                  <a:pt x="143316" y="467132"/>
                  <a:pt x="144586" y="464098"/>
                  <a:pt x="148186" y="463568"/>
                </a:cubicBezTo>
                <a:cubicBezTo>
                  <a:pt x="149632" y="460287"/>
                  <a:pt x="152314" y="457711"/>
                  <a:pt x="155666" y="456405"/>
                </a:cubicBezTo>
                <a:cubicBezTo>
                  <a:pt x="156196" y="453582"/>
                  <a:pt x="159583" y="452841"/>
                  <a:pt x="161277" y="450865"/>
                </a:cubicBezTo>
                <a:lnTo>
                  <a:pt x="161277" y="450018"/>
                </a:lnTo>
                <a:close/>
                <a:moveTo>
                  <a:pt x="164100" y="447372"/>
                </a:moveTo>
                <a:cubicBezTo>
                  <a:pt x="165582" y="446525"/>
                  <a:pt x="167099" y="445819"/>
                  <a:pt x="167099" y="444337"/>
                </a:cubicBezTo>
                <a:cubicBezTo>
                  <a:pt x="166041" y="444337"/>
                  <a:pt x="165406" y="444549"/>
                  <a:pt x="164559" y="446560"/>
                </a:cubicBezTo>
                <a:cubicBezTo>
                  <a:pt x="164418" y="446842"/>
                  <a:pt x="164276" y="447125"/>
                  <a:pt x="164100" y="447372"/>
                </a:cubicBezTo>
                <a:close/>
                <a:moveTo>
                  <a:pt x="161736" y="449171"/>
                </a:moveTo>
                <a:cubicBezTo>
                  <a:pt x="162618" y="448713"/>
                  <a:pt x="163465" y="448219"/>
                  <a:pt x="164100" y="447372"/>
                </a:cubicBezTo>
                <a:cubicBezTo>
                  <a:pt x="163218" y="447866"/>
                  <a:pt x="162336" y="448395"/>
                  <a:pt x="161736" y="449171"/>
                </a:cubicBezTo>
                <a:close/>
                <a:moveTo>
                  <a:pt x="126378" y="448748"/>
                </a:moveTo>
                <a:cubicBezTo>
                  <a:pt x="131460" y="446984"/>
                  <a:pt x="134212" y="441938"/>
                  <a:pt x="137494" y="439503"/>
                </a:cubicBezTo>
                <a:cubicBezTo>
                  <a:pt x="136753" y="438162"/>
                  <a:pt x="135800" y="438162"/>
                  <a:pt x="134000" y="438162"/>
                </a:cubicBezTo>
                <a:cubicBezTo>
                  <a:pt x="131036" y="442537"/>
                  <a:pt x="125637" y="443808"/>
                  <a:pt x="123449" y="448642"/>
                </a:cubicBezTo>
                <a:lnTo>
                  <a:pt x="124720" y="448642"/>
                </a:lnTo>
                <a:cubicBezTo>
                  <a:pt x="125461" y="448642"/>
                  <a:pt x="126378" y="448536"/>
                  <a:pt x="126378" y="449595"/>
                </a:cubicBezTo>
                <a:lnTo>
                  <a:pt x="126378" y="448748"/>
                </a:lnTo>
                <a:close/>
                <a:moveTo>
                  <a:pt x="125637" y="423130"/>
                </a:moveTo>
                <a:cubicBezTo>
                  <a:pt x="127013" y="421436"/>
                  <a:pt x="128601" y="419813"/>
                  <a:pt x="130224" y="418154"/>
                </a:cubicBezTo>
                <a:cubicBezTo>
                  <a:pt x="127754" y="420130"/>
                  <a:pt x="123026" y="418719"/>
                  <a:pt x="119850" y="418719"/>
                </a:cubicBezTo>
                <a:cubicBezTo>
                  <a:pt x="118897" y="416954"/>
                  <a:pt x="115086" y="417237"/>
                  <a:pt x="115086" y="414414"/>
                </a:cubicBezTo>
                <a:cubicBezTo>
                  <a:pt x="113287" y="414202"/>
                  <a:pt x="113498" y="416531"/>
                  <a:pt x="111593" y="416531"/>
                </a:cubicBezTo>
                <a:cubicBezTo>
                  <a:pt x="111593" y="419460"/>
                  <a:pt x="114769" y="420201"/>
                  <a:pt x="116357" y="421753"/>
                </a:cubicBezTo>
                <a:cubicBezTo>
                  <a:pt x="118403" y="421330"/>
                  <a:pt x="120485" y="422212"/>
                  <a:pt x="121650" y="423977"/>
                </a:cubicBezTo>
                <a:lnTo>
                  <a:pt x="125637" y="423130"/>
                </a:lnTo>
                <a:close/>
                <a:moveTo>
                  <a:pt x="130401" y="417978"/>
                </a:moveTo>
                <a:lnTo>
                  <a:pt x="130401" y="417942"/>
                </a:lnTo>
                <a:cubicBezTo>
                  <a:pt x="130366" y="418013"/>
                  <a:pt x="130295" y="418084"/>
                  <a:pt x="130224" y="418154"/>
                </a:cubicBezTo>
                <a:cubicBezTo>
                  <a:pt x="130295" y="418084"/>
                  <a:pt x="130366" y="418048"/>
                  <a:pt x="130401" y="417978"/>
                </a:cubicBezTo>
                <a:close/>
                <a:moveTo>
                  <a:pt x="130401" y="417942"/>
                </a:moveTo>
                <a:cubicBezTo>
                  <a:pt x="131142" y="417201"/>
                  <a:pt x="131848" y="416460"/>
                  <a:pt x="132518" y="415684"/>
                </a:cubicBezTo>
                <a:lnTo>
                  <a:pt x="130401" y="415684"/>
                </a:lnTo>
                <a:lnTo>
                  <a:pt x="130401" y="417942"/>
                </a:lnTo>
                <a:close/>
                <a:moveTo>
                  <a:pt x="107676" y="439185"/>
                </a:moveTo>
                <a:cubicBezTo>
                  <a:pt x="109476" y="435621"/>
                  <a:pt x="114557" y="434668"/>
                  <a:pt x="116039" y="431422"/>
                </a:cubicBezTo>
                <a:cubicBezTo>
                  <a:pt x="114345" y="431422"/>
                  <a:pt x="114028" y="429234"/>
                  <a:pt x="111593" y="430046"/>
                </a:cubicBezTo>
                <a:cubicBezTo>
                  <a:pt x="109264" y="429234"/>
                  <a:pt x="108523" y="427011"/>
                  <a:pt x="105982" y="427011"/>
                </a:cubicBezTo>
                <a:cubicBezTo>
                  <a:pt x="100901" y="420942"/>
                  <a:pt x="100195" y="430469"/>
                  <a:pt x="96384" y="431422"/>
                </a:cubicBezTo>
                <a:cubicBezTo>
                  <a:pt x="97337" y="432481"/>
                  <a:pt x="96173" y="432904"/>
                  <a:pt x="99454" y="434457"/>
                </a:cubicBezTo>
                <a:cubicBezTo>
                  <a:pt x="102701" y="436045"/>
                  <a:pt x="102912" y="440032"/>
                  <a:pt x="107676" y="440032"/>
                </a:cubicBezTo>
                <a:lnTo>
                  <a:pt x="107676" y="439185"/>
                </a:lnTo>
                <a:close/>
                <a:moveTo>
                  <a:pt x="120909" y="397723"/>
                </a:moveTo>
                <a:cubicBezTo>
                  <a:pt x="120062" y="397723"/>
                  <a:pt x="120062" y="396982"/>
                  <a:pt x="120062" y="396241"/>
                </a:cubicBezTo>
                <a:lnTo>
                  <a:pt x="118580" y="396241"/>
                </a:lnTo>
                <a:lnTo>
                  <a:pt x="119109" y="398041"/>
                </a:lnTo>
                <a:lnTo>
                  <a:pt x="121967" y="398041"/>
                </a:lnTo>
                <a:lnTo>
                  <a:pt x="120909" y="397723"/>
                </a:lnTo>
                <a:close/>
                <a:moveTo>
                  <a:pt x="104500" y="377962"/>
                </a:moveTo>
                <a:cubicBezTo>
                  <a:pt x="104500" y="377962"/>
                  <a:pt x="104500" y="377927"/>
                  <a:pt x="104500" y="377927"/>
                </a:cubicBezTo>
                <a:cubicBezTo>
                  <a:pt x="104500" y="377856"/>
                  <a:pt x="104500" y="377751"/>
                  <a:pt x="104500" y="377645"/>
                </a:cubicBezTo>
                <a:lnTo>
                  <a:pt x="104500" y="377962"/>
                </a:lnTo>
                <a:close/>
                <a:moveTo>
                  <a:pt x="104500" y="377927"/>
                </a:moveTo>
                <a:cubicBezTo>
                  <a:pt x="104042" y="384667"/>
                  <a:pt x="110781" y="383185"/>
                  <a:pt x="113710" y="387737"/>
                </a:cubicBezTo>
                <a:cubicBezTo>
                  <a:pt x="114980" y="387737"/>
                  <a:pt x="113710" y="390489"/>
                  <a:pt x="115933" y="389431"/>
                </a:cubicBezTo>
                <a:cubicBezTo>
                  <a:pt x="117486" y="390595"/>
                  <a:pt x="118933" y="391936"/>
                  <a:pt x="120274" y="393418"/>
                </a:cubicBezTo>
                <a:lnTo>
                  <a:pt x="126272" y="393418"/>
                </a:lnTo>
                <a:cubicBezTo>
                  <a:pt x="126378" y="391618"/>
                  <a:pt x="128919" y="393312"/>
                  <a:pt x="128390" y="391618"/>
                </a:cubicBezTo>
                <a:cubicBezTo>
                  <a:pt x="130295" y="391830"/>
                  <a:pt x="129660" y="389536"/>
                  <a:pt x="131565" y="390383"/>
                </a:cubicBezTo>
                <a:cubicBezTo>
                  <a:pt x="134847" y="386290"/>
                  <a:pt x="138658" y="382797"/>
                  <a:pt x="142151" y="378703"/>
                </a:cubicBezTo>
                <a:cubicBezTo>
                  <a:pt x="144692" y="378703"/>
                  <a:pt x="146068" y="376198"/>
                  <a:pt x="147445" y="375245"/>
                </a:cubicBezTo>
                <a:cubicBezTo>
                  <a:pt x="148821" y="374293"/>
                  <a:pt x="148821" y="372105"/>
                  <a:pt x="151785" y="372105"/>
                </a:cubicBezTo>
                <a:cubicBezTo>
                  <a:pt x="150832" y="367694"/>
                  <a:pt x="157360" y="369988"/>
                  <a:pt x="156513" y="365577"/>
                </a:cubicBezTo>
                <a:cubicBezTo>
                  <a:pt x="159372" y="364941"/>
                  <a:pt x="160642" y="362013"/>
                  <a:pt x="163077" y="361272"/>
                </a:cubicBezTo>
                <a:cubicBezTo>
                  <a:pt x="163183" y="358766"/>
                  <a:pt x="167946" y="358025"/>
                  <a:pt x="166147" y="356014"/>
                </a:cubicBezTo>
                <a:cubicBezTo>
                  <a:pt x="164347" y="354038"/>
                  <a:pt x="161277" y="352344"/>
                  <a:pt x="159160" y="351391"/>
                </a:cubicBezTo>
                <a:cubicBezTo>
                  <a:pt x="157043" y="350439"/>
                  <a:pt x="156619" y="348251"/>
                  <a:pt x="155772" y="346451"/>
                </a:cubicBezTo>
                <a:cubicBezTo>
                  <a:pt x="152808" y="342711"/>
                  <a:pt x="151644" y="337806"/>
                  <a:pt x="152596" y="333148"/>
                </a:cubicBezTo>
                <a:cubicBezTo>
                  <a:pt x="149950" y="330678"/>
                  <a:pt x="147021" y="328525"/>
                  <a:pt x="143951" y="326620"/>
                </a:cubicBezTo>
                <a:cubicBezTo>
                  <a:pt x="141410" y="326620"/>
                  <a:pt x="138340" y="322632"/>
                  <a:pt x="137388" y="326620"/>
                </a:cubicBezTo>
                <a:cubicBezTo>
                  <a:pt x="139399" y="326937"/>
                  <a:pt x="138976" y="328808"/>
                  <a:pt x="140458" y="329655"/>
                </a:cubicBezTo>
                <a:cubicBezTo>
                  <a:pt x="141940" y="330501"/>
                  <a:pt x="141199" y="333854"/>
                  <a:pt x="140458" y="334912"/>
                </a:cubicBezTo>
                <a:cubicBezTo>
                  <a:pt x="140352" y="337453"/>
                  <a:pt x="136435" y="335653"/>
                  <a:pt x="135588" y="337453"/>
                </a:cubicBezTo>
                <a:lnTo>
                  <a:pt x="135588" y="336712"/>
                </a:lnTo>
                <a:cubicBezTo>
                  <a:pt x="133683" y="337065"/>
                  <a:pt x="131707" y="336183"/>
                  <a:pt x="130718" y="334489"/>
                </a:cubicBezTo>
                <a:cubicBezTo>
                  <a:pt x="128495" y="334207"/>
                  <a:pt x="126625" y="332654"/>
                  <a:pt x="125955" y="330501"/>
                </a:cubicBezTo>
                <a:cubicBezTo>
                  <a:pt x="123661" y="328102"/>
                  <a:pt x="120485" y="324714"/>
                  <a:pt x="116886" y="324926"/>
                </a:cubicBezTo>
                <a:cubicBezTo>
                  <a:pt x="113287" y="325138"/>
                  <a:pt x="114239" y="320092"/>
                  <a:pt x="111593" y="320092"/>
                </a:cubicBezTo>
                <a:lnTo>
                  <a:pt x="111593" y="325985"/>
                </a:lnTo>
                <a:lnTo>
                  <a:pt x="113075" y="325985"/>
                </a:lnTo>
                <a:cubicBezTo>
                  <a:pt x="114980" y="329972"/>
                  <a:pt x="116251" y="334242"/>
                  <a:pt x="116886" y="338582"/>
                </a:cubicBezTo>
                <a:lnTo>
                  <a:pt x="117839" y="338582"/>
                </a:lnTo>
                <a:cubicBezTo>
                  <a:pt x="117627" y="341335"/>
                  <a:pt x="121120" y="341864"/>
                  <a:pt x="120379" y="344581"/>
                </a:cubicBezTo>
                <a:cubicBezTo>
                  <a:pt x="122179" y="347086"/>
                  <a:pt x="119427" y="348145"/>
                  <a:pt x="118686" y="349839"/>
                </a:cubicBezTo>
                <a:cubicBezTo>
                  <a:pt x="115510" y="351074"/>
                  <a:pt x="116780" y="348886"/>
                  <a:pt x="113816" y="347616"/>
                </a:cubicBezTo>
                <a:cubicBezTo>
                  <a:pt x="110852" y="346345"/>
                  <a:pt x="106512" y="347086"/>
                  <a:pt x="105030" y="343840"/>
                </a:cubicBezTo>
                <a:cubicBezTo>
                  <a:pt x="99631" y="343416"/>
                  <a:pt x="98607" y="337841"/>
                  <a:pt x="93526" y="336818"/>
                </a:cubicBezTo>
                <a:cubicBezTo>
                  <a:pt x="92362" y="333642"/>
                  <a:pt x="88762" y="334277"/>
                  <a:pt x="87704" y="331137"/>
                </a:cubicBezTo>
                <a:cubicBezTo>
                  <a:pt x="81775" y="331031"/>
                  <a:pt x="81034" y="323797"/>
                  <a:pt x="75424" y="323797"/>
                </a:cubicBezTo>
                <a:lnTo>
                  <a:pt x="75424" y="325032"/>
                </a:lnTo>
                <a:cubicBezTo>
                  <a:pt x="75530" y="329549"/>
                  <a:pt x="79764" y="329055"/>
                  <a:pt x="81352" y="332089"/>
                </a:cubicBezTo>
                <a:cubicBezTo>
                  <a:pt x="86116" y="333360"/>
                  <a:pt x="86963" y="338582"/>
                  <a:pt x="91938" y="339852"/>
                </a:cubicBezTo>
                <a:cubicBezTo>
                  <a:pt x="92679" y="341864"/>
                  <a:pt x="95008" y="343099"/>
                  <a:pt x="95855" y="344581"/>
                </a:cubicBezTo>
                <a:cubicBezTo>
                  <a:pt x="97655" y="345498"/>
                  <a:pt x="99066" y="347051"/>
                  <a:pt x="99878" y="348886"/>
                </a:cubicBezTo>
                <a:cubicBezTo>
                  <a:pt x="95643" y="354250"/>
                  <a:pt x="93103" y="345957"/>
                  <a:pt x="89292" y="345957"/>
                </a:cubicBezTo>
                <a:cubicBezTo>
                  <a:pt x="85269" y="342887"/>
                  <a:pt x="83681" y="338265"/>
                  <a:pt x="78705" y="336394"/>
                </a:cubicBezTo>
                <a:cubicBezTo>
                  <a:pt x="77329" y="334489"/>
                  <a:pt x="73554" y="335124"/>
                  <a:pt x="72177" y="332407"/>
                </a:cubicBezTo>
                <a:cubicBezTo>
                  <a:pt x="68684" y="334806"/>
                  <a:pt x="72177" y="338582"/>
                  <a:pt x="72177" y="341652"/>
                </a:cubicBezTo>
                <a:cubicBezTo>
                  <a:pt x="74189" y="342887"/>
                  <a:pt x="73624" y="346557"/>
                  <a:pt x="76165" y="347616"/>
                </a:cubicBezTo>
                <a:cubicBezTo>
                  <a:pt x="75424" y="352662"/>
                  <a:pt x="80823" y="351921"/>
                  <a:pt x="80823" y="356861"/>
                </a:cubicBezTo>
                <a:lnTo>
                  <a:pt x="81775" y="356861"/>
                </a:lnTo>
                <a:cubicBezTo>
                  <a:pt x="83010" y="358131"/>
                  <a:pt x="84034" y="359578"/>
                  <a:pt x="84845" y="361166"/>
                </a:cubicBezTo>
                <a:cubicBezTo>
                  <a:pt x="87809" y="364871"/>
                  <a:pt x="91373" y="368047"/>
                  <a:pt x="95431" y="370517"/>
                </a:cubicBezTo>
                <a:cubicBezTo>
                  <a:pt x="95961" y="373022"/>
                  <a:pt x="99313" y="372916"/>
                  <a:pt x="101113" y="374081"/>
                </a:cubicBezTo>
                <a:cubicBezTo>
                  <a:pt x="104465" y="372316"/>
                  <a:pt x="103900" y="376621"/>
                  <a:pt x="104500" y="377927"/>
                </a:cubicBezTo>
                <a:close/>
                <a:moveTo>
                  <a:pt x="103865" y="387525"/>
                </a:moveTo>
                <a:lnTo>
                  <a:pt x="101960" y="387525"/>
                </a:lnTo>
                <a:lnTo>
                  <a:pt x="101960" y="388478"/>
                </a:lnTo>
                <a:lnTo>
                  <a:pt x="103865" y="388478"/>
                </a:lnTo>
                <a:lnTo>
                  <a:pt x="103865" y="387525"/>
                </a:lnTo>
                <a:close/>
                <a:moveTo>
                  <a:pt x="99207" y="238614"/>
                </a:moveTo>
                <a:cubicBezTo>
                  <a:pt x="100195" y="243449"/>
                  <a:pt x="101007" y="248495"/>
                  <a:pt x="101960" y="253435"/>
                </a:cubicBezTo>
                <a:lnTo>
                  <a:pt x="102912" y="253435"/>
                </a:lnTo>
                <a:cubicBezTo>
                  <a:pt x="103547" y="256258"/>
                  <a:pt x="105771" y="257422"/>
                  <a:pt x="105771" y="261198"/>
                </a:cubicBezTo>
                <a:lnTo>
                  <a:pt x="106723" y="261198"/>
                </a:lnTo>
                <a:cubicBezTo>
                  <a:pt x="106512" y="264762"/>
                  <a:pt x="109476" y="264762"/>
                  <a:pt x="109793" y="268008"/>
                </a:cubicBezTo>
                <a:cubicBezTo>
                  <a:pt x="110111" y="271290"/>
                  <a:pt x="113604" y="271996"/>
                  <a:pt x="112863" y="276301"/>
                </a:cubicBezTo>
                <a:cubicBezTo>
                  <a:pt x="118156" y="274325"/>
                  <a:pt x="117098" y="280112"/>
                  <a:pt x="121650" y="279477"/>
                </a:cubicBezTo>
                <a:cubicBezTo>
                  <a:pt x="123732" y="280182"/>
                  <a:pt x="124861" y="282405"/>
                  <a:pt x="124190" y="284523"/>
                </a:cubicBezTo>
                <a:cubicBezTo>
                  <a:pt x="123767" y="287028"/>
                  <a:pt x="121226" y="287557"/>
                  <a:pt x="119427" y="288510"/>
                </a:cubicBezTo>
                <a:cubicBezTo>
                  <a:pt x="119109" y="293874"/>
                  <a:pt x="126519" y="292074"/>
                  <a:pt x="127543" y="296802"/>
                </a:cubicBezTo>
                <a:cubicBezTo>
                  <a:pt x="129166" y="296838"/>
                  <a:pt x="130718" y="297402"/>
                  <a:pt x="131989" y="298390"/>
                </a:cubicBezTo>
                <a:cubicBezTo>
                  <a:pt x="136858" y="299837"/>
                  <a:pt x="137811" y="296061"/>
                  <a:pt x="140669" y="294897"/>
                </a:cubicBezTo>
                <a:cubicBezTo>
                  <a:pt x="144516" y="295391"/>
                  <a:pt x="147868" y="297861"/>
                  <a:pt x="149456" y="301425"/>
                </a:cubicBezTo>
                <a:cubicBezTo>
                  <a:pt x="149562" y="303613"/>
                  <a:pt x="153020" y="300896"/>
                  <a:pt x="152491" y="303613"/>
                </a:cubicBezTo>
                <a:cubicBezTo>
                  <a:pt x="155561" y="304460"/>
                  <a:pt x="155561" y="308341"/>
                  <a:pt x="155561" y="311905"/>
                </a:cubicBezTo>
                <a:cubicBezTo>
                  <a:pt x="156513" y="313599"/>
                  <a:pt x="158419" y="314481"/>
                  <a:pt x="160324" y="314128"/>
                </a:cubicBezTo>
                <a:cubicBezTo>
                  <a:pt x="162547" y="313176"/>
                  <a:pt x="164665" y="310882"/>
                  <a:pt x="166888" y="313176"/>
                </a:cubicBezTo>
                <a:lnTo>
                  <a:pt x="169958" y="313176"/>
                </a:lnTo>
                <a:cubicBezTo>
                  <a:pt x="172463" y="313775"/>
                  <a:pt x="174545" y="315540"/>
                  <a:pt x="175568" y="317904"/>
                </a:cubicBezTo>
                <a:cubicBezTo>
                  <a:pt x="178709" y="318433"/>
                  <a:pt x="187389" y="316422"/>
                  <a:pt x="190459" y="319668"/>
                </a:cubicBezTo>
                <a:cubicBezTo>
                  <a:pt x="191200" y="322950"/>
                  <a:pt x="195541" y="321680"/>
                  <a:pt x="197023" y="324397"/>
                </a:cubicBezTo>
                <a:cubicBezTo>
                  <a:pt x="204821" y="323691"/>
                  <a:pt x="206833" y="315469"/>
                  <a:pt x="213184" y="313176"/>
                </a:cubicBezTo>
                <a:cubicBezTo>
                  <a:pt x="214455" y="311905"/>
                  <a:pt x="213714" y="309188"/>
                  <a:pt x="216995" y="309188"/>
                </a:cubicBezTo>
                <a:cubicBezTo>
                  <a:pt x="220312" y="305483"/>
                  <a:pt x="223841" y="301954"/>
                  <a:pt x="227581" y="298673"/>
                </a:cubicBezTo>
                <a:cubicBezTo>
                  <a:pt x="232063" y="295320"/>
                  <a:pt x="236297" y="291615"/>
                  <a:pt x="240144" y="287557"/>
                </a:cubicBezTo>
                <a:cubicBezTo>
                  <a:pt x="240144" y="285652"/>
                  <a:pt x="242896" y="287346"/>
                  <a:pt x="242367" y="285652"/>
                </a:cubicBezTo>
                <a:cubicBezTo>
                  <a:pt x="244696" y="284805"/>
                  <a:pt x="244907" y="281876"/>
                  <a:pt x="247236" y="281876"/>
                </a:cubicBezTo>
                <a:lnTo>
                  <a:pt x="247236" y="280923"/>
                </a:lnTo>
                <a:lnTo>
                  <a:pt x="248507" y="280923"/>
                </a:lnTo>
                <a:cubicBezTo>
                  <a:pt x="250730" y="276618"/>
                  <a:pt x="255458" y="274430"/>
                  <a:pt x="258528" y="270443"/>
                </a:cubicBezTo>
                <a:cubicBezTo>
                  <a:pt x="258528" y="269173"/>
                  <a:pt x="260645" y="268643"/>
                  <a:pt x="260751" y="268643"/>
                </a:cubicBezTo>
                <a:lnTo>
                  <a:pt x="261916" y="268643"/>
                </a:lnTo>
                <a:cubicBezTo>
                  <a:pt x="262868" y="264338"/>
                  <a:pt x="265621" y="263597"/>
                  <a:pt x="269432" y="260880"/>
                </a:cubicBezTo>
                <a:cubicBezTo>
                  <a:pt x="273243" y="258163"/>
                  <a:pt x="275254" y="253964"/>
                  <a:pt x="280018" y="252588"/>
                </a:cubicBezTo>
                <a:cubicBezTo>
                  <a:pt x="282523" y="249306"/>
                  <a:pt x="285417" y="246377"/>
                  <a:pt x="288663" y="243872"/>
                </a:cubicBezTo>
                <a:cubicBezTo>
                  <a:pt x="289722" y="240837"/>
                  <a:pt x="293427" y="239885"/>
                  <a:pt x="294909" y="237062"/>
                </a:cubicBezTo>
                <a:cubicBezTo>
                  <a:pt x="298508" y="236003"/>
                  <a:pt x="299461" y="232298"/>
                  <a:pt x="302637" y="230534"/>
                </a:cubicBezTo>
                <a:cubicBezTo>
                  <a:pt x="304119" y="227393"/>
                  <a:pt x="306765" y="226229"/>
                  <a:pt x="309165" y="224323"/>
                </a:cubicBezTo>
                <a:cubicBezTo>
                  <a:pt x="311600" y="222453"/>
                  <a:pt x="314881" y="220018"/>
                  <a:pt x="314881" y="216136"/>
                </a:cubicBezTo>
                <a:cubicBezTo>
                  <a:pt x="314352" y="216136"/>
                  <a:pt x="313611" y="216666"/>
                  <a:pt x="313611" y="216136"/>
                </a:cubicBezTo>
                <a:cubicBezTo>
                  <a:pt x="313717" y="213949"/>
                  <a:pt x="312870" y="210596"/>
                  <a:pt x="315728" y="210596"/>
                </a:cubicBezTo>
                <a:lnTo>
                  <a:pt x="318904" y="214372"/>
                </a:lnTo>
                <a:cubicBezTo>
                  <a:pt x="322292" y="215713"/>
                  <a:pt x="321233" y="211831"/>
                  <a:pt x="324515" y="212678"/>
                </a:cubicBezTo>
                <a:cubicBezTo>
                  <a:pt x="324515" y="209961"/>
                  <a:pt x="328538" y="210596"/>
                  <a:pt x="328538" y="208373"/>
                </a:cubicBezTo>
                <a:cubicBezTo>
                  <a:pt x="332984" y="203010"/>
                  <a:pt x="338100" y="198211"/>
                  <a:pt x="343746" y="194082"/>
                </a:cubicBezTo>
                <a:cubicBezTo>
                  <a:pt x="343605" y="189036"/>
                  <a:pt x="341523" y="184237"/>
                  <a:pt x="337924" y="180638"/>
                </a:cubicBezTo>
                <a:cubicBezTo>
                  <a:pt x="336336" y="180638"/>
                  <a:pt x="337924" y="178556"/>
                  <a:pt x="336336" y="178556"/>
                </a:cubicBezTo>
                <a:cubicBezTo>
                  <a:pt x="335595" y="174039"/>
                  <a:pt x="331608" y="172028"/>
                  <a:pt x="329279" y="168570"/>
                </a:cubicBezTo>
                <a:cubicBezTo>
                  <a:pt x="323774" y="166241"/>
                  <a:pt x="321233" y="161548"/>
                  <a:pt x="316152" y="159007"/>
                </a:cubicBezTo>
                <a:cubicBezTo>
                  <a:pt x="313399" y="155972"/>
                  <a:pt x="309377" y="154490"/>
                  <a:pt x="307083" y="151244"/>
                </a:cubicBezTo>
                <a:cubicBezTo>
                  <a:pt x="303907" y="151244"/>
                  <a:pt x="302531" y="148280"/>
                  <a:pt x="300837" y="146515"/>
                </a:cubicBezTo>
                <a:lnTo>
                  <a:pt x="299567" y="146515"/>
                </a:lnTo>
                <a:cubicBezTo>
                  <a:pt x="298297" y="143904"/>
                  <a:pt x="294486" y="144186"/>
                  <a:pt x="293533" y="141681"/>
                </a:cubicBezTo>
                <a:cubicBezTo>
                  <a:pt x="288840" y="138823"/>
                  <a:pt x="283864" y="136353"/>
                  <a:pt x="278748" y="134341"/>
                </a:cubicBezTo>
                <a:cubicBezTo>
                  <a:pt x="277795" y="132648"/>
                  <a:pt x="275466" y="132330"/>
                  <a:pt x="273984" y="131377"/>
                </a:cubicBezTo>
                <a:lnTo>
                  <a:pt x="265938" y="131377"/>
                </a:lnTo>
                <a:cubicBezTo>
                  <a:pt x="262868" y="128660"/>
                  <a:pt x="260539" y="132648"/>
                  <a:pt x="256517" y="131377"/>
                </a:cubicBezTo>
                <a:cubicBezTo>
                  <a:pt x="254364" y="129260"/>
                  <a:pt x="253059" y="126437"/>
                  <a:pt x="252847" y="123402"/>
                </a:cubicBezTo>
                <a:cubicBezTo>
                  <a:pt x="249777" y="121320"/>
                  <a:pt x="250518" y="116274"/>
                  <a:pt x="246919" y="114051"/>
                </a:cubicBezTo>
                <a:cubicBezTo>
                  <a:pt x="246495" y="111864"/>
                  <a:pt x="242896" y="114581"/>
                  <a:pt x="242896" y="111864"/>
                </a:cubicBezTo>
                <a:lnTo>
                  <a:pt x="230722" y="111864"/>
                </a:lnTo>
                <a:cubicBezTo>
                  <a:pt x="229769" y="114581"/>
                  <a:pt x="224935" y="111864"/>
                  <a:pt x="223241" y="114051"/>
                </a:cubicBezTo>
                <a:cubicBezTo>
                  <a:pt x="218442" y="116486"/>
                  <a:pt x="213572" y="118674"/>
                  <a:pt x="208526" y="120579"/>
                </a:cubicBezTo>
                <a:cubicBezTo>
                  <a:pt x="204398" y="123332"/>
                  <a:pt x="199458" y="124708"/>
                  <a:pt x="194482" y="124567"/>
                </a:cubicBezTo>
                <a:lnTo>
                  <a:pt x="191941" y="124567"/>
                </a:lnTo>
                <a:lnTo>
                  <a:pt x="191941" y="125837"/>
                </a:lnTo>
                <a:cubicBezTo>
                  <a:pt x="191730" y="126896"/>
                  <a:pt x="192471" y="128554"/>
                  <a:pt x="190671" y="128554"/>
                </a:cubicBezTo>
                <a:cubicBezTo>
                  <a:pt x="190459" y="130566"/>
                  <a:pt x="190989" y="133389"/>
                  <a:pt x="189718" y="134553"/>
                </a:cubicBezTo>
                <a:cubicBezTo>
                  <a:pt x="186648" y="139176"/>
                  <a:pt x="183367" y="136635"/>
                  <a:pt x="177862" y="136635"/>
                </a:cubicBezTo>
                <a:lnTo>
                  <a:pt x="164453" y="136635"/>
                </a:lnTo>
                <a:cubicBezTo>
                  <a:pt x="163183" y="137164"/>
                  <a:pt x="161595" y="137164"/>
                  <a:pt x="160113" y="137164"/>
                </a:cubicBezTo>
                <a:cubicBezTo>
                  <a:pt x="153761" y="138117"/>
                  <a:pt x="151785" y="143692"/>
                  <a:pt x="146174" y="145880"/>
                </a:cubicBezTo>
                <a:cubicBezTo>
                  <a:pt x="144163" y="146092"/>
                  <a:pt x="146492" y="149868"/>
                  <a:pt x="143422" y="148915"/>
                </a:cubicBezTo>
                <a:lnTo>
                  <a:pt x="143422" y="150185"/>
                </a:lnTo>
                <a:lnTo>
                  <a:pt x="142151" y="150185"/>
                </a:lnTo>
                <a:cubicBezTo>
                  <a:pt x="139928" y="152832"/>
                  <a:pt x="140669" y="157243"/>
                  <a:pt x="137388" y="158795"/>
                </a:cubicBezTo>
                <a:cubicBezTo>
                  <a:pt x="137388" y="161548"/>
                  <a:pt x="134318" y="162253"/>
                  <a:pt x="134318" y="164900"/>
                </a:cubicBezTo>
                <a:cubicBezTo>
                  <a:pt x="131036" y="164371"/>
                  <a:pt x="133788" y="168887"/>
                  <a:pt x="131777" y="169628"/>
                </a:cubicBezTo>
                <a:lnTo>
                  <a:pt x="131777" y="171816"/>
                </a:lnTo>
                <a:cubicBezTo>
                  <a:pt x="131671" y="174110"/>
                  <a:pt x="131071" y="176333"/>
                  <a:pt x="129977" y="178344"/>
                </a:cubicBezTo>
                <a:lnTo>
                  <a:pt x="129977" y="185684"/>
                </a:lnTo>
                <a:lnTo>
                  <a:pt x="129025" y="185684"/>
                </a:lnTo>
                <a:lnTo>
                  <a:pt x="129025" y="195247"/>
                </a:lnTo>
                <a:lnTo>
                  <a:pt x="129977" y="195247"/>
                </a:lnTo>
                <a:cubicBezTo>
                  <a:pt x="131777" y="204280"/>
                  <a:pt x="131248" y="214549"/>
                  <a:pt x="133788" y="222876"/>
                </a:cubicBezTo>
                <a:lnTo>
                  <a:pt x="134318" y="222876"/>
                </a:lnTo>
                <a:cubicBezTo>
                  <a:pt x="134565" y="225170"/>
                  <a:pt x="135271" y="227393"/>
                  <a:pt x="136435" y="229369"/>
                </a:cubicBezTo>
                <a:cubicBezTo>
                  <a:pt x="137599" y="232086"/>
                  <a:pt x="135588" y="233568"/>
                  <a:pt x="133047" y="232086"/>
                </a:cubicBezTo>
                <a:cubicBezTo>
                  <a:pt x="130507" y="230639"/>
                  <a:pt x="132095" y="226123"/>
                  <a:pt x="129554" y="225064"/>
                </a:cubicBezTo>
                <a:cubicBezTo>
                  <a:pt x="127013" y="224005"/>
                  <a:pt x="126484" y="220336"/>
                  <a:pt x="125531" y="217830"/>
                </a:cubicBezTo>
                <a:lnTo>
                  <a:pt x="124720" y="217830"/>
                </a:lnTo>
                <a:lnTo>
                  <a:pt x="124720" y="215607"/>
                </a:lnTo>
                <a:cubicBezTo>
                  <a:pt x="121967" y="214478"/>
                  <a:pt x="122602" y="211090"/>
                  <a:pt x="119850" y="209855"/>
                </a:cubicBezTo>
                <a:cubicBezTo>
                  <a:pt x="119638" y="208267"/>
                  <a:pt x="117309" y="210279"/>
                  <a:pt x="117309" y="207738"/>
                </a:cubicBezTo>
                <a:lnTo>
                  <a:pt x="112016" y="207738"/>
                </a:lnTo>
                <a:cubicBezTo>
                  <a:pt x="107782" y="210773"/>
                  <a:pt x="110958" y="219065"/>
                  <a:pt x="109476" y="224323"/>
                </a:cubicBezTo>
                <a:lnTo>
                  <a:pt x="108523" y="224323"/>
                </a:lnTo>
                <a:lnTo>
                  <a:pt x="108523" y="241649"/>
                </a:lnTo>
                <a:cubicBezTo>
                  <a:pt x="104500" y="241861"/>
                  <a:pt x="104712" y="236815"/>
                  <a:pt x="101113" y="236815"/>
                </a:cubicBezTo>
                <a:lnTo>
                  <a:pt x="99207" y="238614"/>
                </a:lnTo>
                <a:close/>
                <a:moveTo>
                  <a:pt x="197976" y="24493"/>
                </a:moveTo>
                <a:lnTo>
                  <a:pt x="200199" y="25940"/>
                </a:lnTo>
                <a:cubicBezTo>
                  <a:pt x="200728" y="25022"/>
                  <a:pt x="201469" y="24811"/>
                  <a:pt x="201469" y="23223"/>
                </a:cubicBezTo>
                <a:cubicBezTo>
                  <a:pt x="199669" y="23011"/>
                  <a:pt x="198717" y="23329"/>
                  <a:pt x="197976" y="24493"/>
                </a:cubicBezTo>
                <a:close/>
                <a:moveTo>
                  <a:pt x="347557" y="199022"/>
                </a:moveTo>
                <a:cubicBezTo>
                  <a:pt x="345475" y="200187"/>
                  <a:pt x="343746" y="201845"/>
                  <a:pt x="342476" y="203857"/>
                </a:cubicBezTo>
                <a:cubicBezTo>
                  <a:pt x="341206" y="205833"/>
                  <a:pt x="337606" y="206044"/>
                  <a:pt x="336865" y="208162"/>
                </a:cubicBezTo>
                <a:cubicBezTo>
                  <a:pt x="333584" y="208797"/>
                  <a:pt x="334325" y="212572"/>
                  <a:pt x="331184" y="212572"/>
                </a:cubicBezTo>
                <a:cubicBezTo>
                  <a:pt x="330655" y="215078"/>
                  <a:pt x="327373" y="214690"/>
                  <a:pt x="326844" y="217407"/>
                </a:cubicBezTo>
                <a:cubicBezTo>
                  <a:pt x="318692" y="219383"/>
                  <a:pt x="325362" y="226440"/>
                  <a:pt x="323244" y="232933"/>
                </a:cubicBezTo>
                <a:lnTo>
                  <a:pt x="324091" y="232933"/>
                </a:lnTo>
                <a:lnTo>
                  <a:pt x="324091" y="236920"/>
                </a:lnTo>
                <a:cubicBezTo>
                  <a:pt x="326526" y="236497"/>
                  <a:pt x="326314" y="234203"/>
                  <a:pt x="329279" y="234203"/>
                </a:cubicBezTo>
                <a:cubicBezTo>
                  <a:pt x="333195" y="230428"/>
                  <a:pt x="338453" y="225487"/>
                  <a:pt x="340994" y="222453"/>
                </a:cubicBezTo>
                <a:cubicBezTo>
                  <a:pt x="343535" y="219383"/>
                  <a:pt x="347557" y="217407"/>
                  <a:pt x="349780" y="213843"/>
                </a:cubicBezTo>
                <a:cubicBezTo>
                  <a:pt x="352321" y="214549"/>
                  <a:pt x="352109" y="211831"/>
                  <a:pt x="353274" y="210879"/>
                </a:cubicBezTo>
                <a:lnTo>
                  <a:pt x="350627" y="203857"/>
                </a:lnTo>
                <a:cubicBezTo>
                  <a:pt x="349039" y="202798"/>
                  <a:pt x="348722" y="200504"/>
                  <a:pt x="347557" y="198599"/>
                </a:cubicBezTo>
                <a:lnTo>
                  <a:pt x="347557" y="199022"/>
                </a:lnTo>
                <a:close/>
                <a:moveTo>
                  <a:pt x="355920" y="229051"/>
                </a:moveTo>
                <a:cubicBezTo>
                  <a:pt x="350310" y="236074"/>
                  <a:pt x="342688" y="241331"/>
                  <a:pt x="337183" y="247859"/>
                </a:cubicBezTo>
                <a:cubicBezTo>
                  <a:pt x="332490" y="251176"/>
                  <a:pt x="328114" y="254882"/>
                  <a:pt x="324091" y="258975"/>
                </a:cubicBezTo>
                <a:cubicBezTo>
                  <a:pt x="325256" y="263174"/>
                  <a:pt x="321974" y="263280"/>
                  <a:pt x="321974" y="266456"/>
                </a:cubicBezTo>
                <a:cubicBezTo>
                  <a:pt x="324727" y="265291"/>
                  <a:pt x="326526" y="263492"/>
                  <a:pt x="328538" y="260774"/>
                </a:cubicBezTo>
                <a:cubicBezTo>
                  <a:pt x="330549" y="258057"/>
                  <a:pt x="334642" y="256681"/>
                  <a:pt x="336336" y="253011"/>
                </a:cubicBezTo>
                <a:cubicBezTo>
                  <a:pt x="336442" y="251741"/>
                  <a:pt x="338877" y="251847"/>
                  <a:pt x="338877" y="250894"/>
                </a:cubicBezTo>
                <a:cubicBezTo>
                  <a:pt x="338877" y="249941"/>
                  <a:pt x="340253" y="249941"/>
                  <a:pt x="340994" y="249941"/>
                </a:cubicBezTo>
                <a:cubicBezTo>
                  <a:pt x="343782" y="247224"/>
                  <a:pt x="346393" y="244366"/>
                  <a:pt x="348828" y="241331"/>
                </a:cubicBezTo>
                <a:cubicBezTo>
                  <a:pt x="352109" y="240414"/>
                  <a:pt x="352533" y="236426"/>
                  <a:pt x="355920" y="235685"/>
                </a:cubicBezTo>
                <a:cubicBezTo>
                  <a:pt x="355920" y="231380"/>
                  <a:pt x="361919" y="232827"/>
                  <a:pt x="361919" y="228628"/>
                </a:cubicBezTo>
                <a:cubicBezTo>
                  <a:pt x="362448" y="222876"/>
                  <a:pt x="357932" y="227993"/>
                  <a:pt x="355920" y="228628"/>
                </a:cubicBezTo>
                <a:lnTo>
                  <a:pt x="355920" y="229051"/>
                </a:lnTo>
                <a:close/>
                <a:moveTo>
                  <a:pt x="359414" y="178873"/>
                </a:moveTo>
                <a:lnTo>
                  <a:pt x="359414" y="176121"/>
                </a:lnTo>
                <a:lnTo>
                  <a:pt x="357614" y="176121"/>
                </a:lnTo>
                <a:cubicBezTo>
                  <a:pt x="357085" y="177921"/>
                  <a:pt x="358673" y="178344"/>
                  <a:pt x="359414" y="178873"/>
                </a:cubicBezTo>
                <a:close/>
                <a:moveTo>
                  <a:pt x="174933" y="356861"/>
                </a:moveTo>
                <a:cubicBezTo>
                  <a:pt x="168687" y="362860"/>
                  <a:pt x="162865" y="369141"/>
                  <a:pt x="157466" y="375457"/>
                </a:cubicBezTo>
                <a:cubicBezTo>
                  <a:pt x="154714" y="375669"/>
                  <a:pt x="153232" y="378386"/>
                  <a:pt x="151785" y="379762"/>
                </a:cubicBezTo>
                <a:cubicBezTo>
                  <a:pt x="146104" y="384632"/>
                  <a:pt x="140175" y="389219"/>
                  <a:pt x="134000" y="393418"/>
                </a:cubicBezTo>
                <a:cubicBezTo>
                  <a:pt x="133259" y="397405"/>
                  <a:pt x="127119" y="397300"/>
                  <a:pt x="128707" y="401605"/>
                </a:cubicBezTo>
                <a:cubicBezTo>
                  <a:pt x="132412" y="403193"/>
                  <a:pt x="134424" y="405910"/>
                  <a:pt x="138023" y="407392"/>
                </a:cubicBezTo>
                <a:cubicBezTo>
                  <a:pt x="142081" y="407109"/>
                  <a:pt x="145821" y="404992"/>
                  <a:pt x="148080" y="401605"/>
                </a:cubicBezTo>
                <a:cubicBezTo>
                  <a:pt x="152561" y="398217"/>
                  <a:pt x="156619" y="394336"/>
                  <a:pt x="160218" y="390066"/>
                </a:cubicBezTo>
                <a:cubicBezTo>
                  <a:pt x="164241" y="388584"/>
                  <a:pt x="166358" y="384808"/>
                  <a:pt x="169852" y="382585"/>
                </a:cubicBezTo>
                <a:cubicBezTo>
                  <a:pt x="169640" y="379974"/>
                  <a:pt x="173345" y="381032"/>
                  <a:pt x="173345" y="378280"/>
                </a:cubicBezTo>
                <a:cubicBezTo>
                  <a:pt x="175251" y="376833"/>
                  <a:pt x="176415" y="373975"/>
                  <a:pt x="179450" y="373975"/>
                </a:cubicBezTo>
                <a:cubicBezTo>
                  <a:pt x="180191" y="371575"/>
                  <a:pt x="182414" y="370517"/>
                  <a:pt x="183790" y="368717"/>
                </a:cubicBezTo>
                <a:cubicBezTo>
                  <a:pt x="187813" y="364941"/>
                  <a:pt x="192153" y="362436"/>
                  <a:pt x="195964" y="358237"/>
                </a:cubicBezTo>
                <a:cubicBezTo>
                  <a:pt x="197235" y="354461"/>
                  <a:pt x="201469" y="354250"/>
                  <a:pt x="202951" y="350439"/>
                </a:cubicBezTo>
                <a:cubicBezTo>
                  <a:pt x="206727" y="349945"/>
                  <a:pt x="205986" y="344899"/>
                  <a:pt x="210326" y="344899"/>
                </a:cubicBezTo>
                <a:cubicBezTo>
                  <a:pt x="211490" y="342146"/>
                  <a:pt x="215301" y="341864"/>
                  <a:pt x="215301" y="338370"/>
                </a:cubicBezTo>
                <a:cubicBezTo>
                  <a:pt x="212937" y="338617"/>
                  <a:pt x="210573" y="338617"/>
                  <a:pt x="208209" y="338370"/>
                </a:cubicBezTo>
                <a:lnTo>
                  <a:pt x="208209" y="337735"/>
                </a:lnTo>
                <a:lnTo>
                  <a:pt x="196388" y="337735"/>
                </a:lnTo>
                <a:cubicBezTo>
                  <a:pt x="188766" y="342570"/>
                  <a:pt x="184531" y="350544"/>
                  <a:pt x="177262" y="355908"/>
                </a:cubicBezTo>
                <a:lnTo>
                  <a:pt x="175145" y="356861"/>
                </a:lnTo>
                <a:lnTo>
                  <a:pt x="174933" y="356861"/>
                </a:lnTo>
                <a:close/>
                <a:moveTo>
                  <a:pt x="162195" y="335724"/>
                </a:moveTo>
                <a:cubicBezTo>
                  <a:pt x="161948" y="335971"/>
                  <a:pt x="161524" y="335971"/>
                  <a:pt x="161277" y="335759"/>
                </a:cubicBezTo>
                <a:cubicBezTo>
                  <a:pt x="160536" y="339429"/>
                  <a:pt x="163288" y="340699"/>
                  <a:pt x="164029" y="343522"/>
                </a:cubicBezTo>
                <a:cubicBezTo>
                  <a:pt x="167629" y="345957"/>
                  <a:pt x="169111" y="349733"/>
                  <a:pt x="174616" y="349733"/>
                </a:cubicBezTo>
                <a:cubicBezTo>
                  <a:pt x="176733" y="346769"/>
                  <a:pt x="180932" y="345534"/>
                  <a:pt x="182520" y="341758"/>
                </a:cubicBezTo>
                <a:cubicBezTo>
                  <a:pt x="186225" y="341546"/>
                  <a:pt x="186225" y="337241"/>
                  <a:pt x="189083" y="335759"/>
                </a:cubicBezTo>
                <a:cubicBezTo>
                  <a:pt x="187495" y="335230"/>
                  <a:pt x="185696" y="336183"/>
                  <a:pt x="184214" y="335230"/>
                </a:cubicBezTo>
                <a:lnTo>
                  <a:pt x="184214" y="334489"/>
                </a:lnTo>
                <a:cubicBezTo>
                  <a:pt x="178709" y="335230"/>
                  <a:pt x="175886" y="333042"/>
                  <a:pt x="170699" y="333042"/>
                </a:cubicBezTo>
                <a:cubicBezTo>
                  <a:pt x="167099" y="331983"/>
                  <a:pt x="166041" y="334806"/>
                  <a:pt x="162336" y="333960"/>
                </a:cubicBezTo>
                <a:lnTo>
                  <a:pt x="162336" y="335230"/>
                </a:lnTo>
                <a:cubicBezTo>
                  <a:pt x="162371" y="335406"/>
                  <a:pt x="162300" y="335583"/>
                  <a:pt x="162195" y="335724"/>
                </a:cubicBezTo>
                <a:close/>
                <a:moveTo>
                  <a:pt x="217630" y="329549"/>
                </a:moveTo>
                <a:cubicBezTo>
                  <a:pt x="217666" y="329549"/>
                  <a:pt x="217666" y="329584"/>
                  <a:pt x="217701" y="329584"/>
                </a:cubicBezTo>
                <a:cubicBezTo>
                  <a:pt x="218089" y="329690"/>
                  <a:pt x="218301" y="330113"/>
                  <a:pt x="218160" y="330501"/>
                </a:cubicBezTo>
                <a:lnTo>
                  <a:pt x="226417" y="330501"/>
                </a:lnTo>
                <a:lnTo>
                  <a:pt x="230404" y="325667"/>
                </a:lnTo>
                <a:cubicBezTo>
                  <a:pt x="236721" y="321186"/>
                  <a:pt x="242296" y="315787"/>
                  <a:pt x="246919" y="309612"/>
                </a:cubicBezTo>
                <a:cubicBezTo>
                  <a:pt x="252353" y="305659"/>
                  <a:pt x="257293" y="301072"/>
                  <a:pt x="261598" y="295956"/>
                </a:cubicBezTo>
                <a:cubicBezTo>
                  <a:pt x="261916" y="292815"/>
                  <a:pt x="267209" y="294156"/>
                  <a:pt x="267209" y="290804"/>
                </a:cubicBezTo>
                <a:cubicBezTo>
                  <a:pt x="269749" y="288933"/>
                  <a:pt x="270914" y="285652"/>
                  <a:pt x="274725" y="285122"/>
                </a:cubicBezTo>
                <a:cubicBezTo>
                  <a:pt x="277265" y="281947"/>
                  <a:pt x="280159" y="279053"/>
                  <a:pt x="283370" y="276512"/>
                </a:cubicBezTo>
                <a:cubicBezTo>
                  <a:pt x="286969" y="271960"/>
                  <a:pt x="290922" y="267726"/>
                  <a:pt x="295227" y="263809"/>
                </a:cubicBezTo>
                <a:cubicBezTo>
                  <a:pt x="298932" y="263280"/>
                  <a:pt x="298191" y="258234"/>
                  <a:pt x="302531" y="258234"/>
                </a:cubicBezTo>
                <a:cubicBezTo>
                  <a:pt x="303590" y="255199"/>
                  <a:pt x="307295" y="254246"/>
                  <a:pt x="308636" y="251423"/>
                </a:cubicBezTo>
                <a:cubicBezTo>
                  <a:pt x="311070" y="250894"/>
                  <a:pt x="311811" y="249024"/>
                  <a:pt x="313929" y="247965"/>
                </a:cubicBezTo>
                <a:cubicBezTo>
                  <a:pt x="320280" y="244719"/>
                  <a:pt x="314458" y="236920"/>
                  <a:pt x="315622" y="231063"/>
                </a:cubicBezTo>
                <a:lnTo>
                  <a:pt x="315622" y="227887"/>
                </a:lnTo>
                <a:lnTo>
                  <a:pt x="313823" y="227887"/>
                </a:lnTo>
                <a:cubicBezTo>
                  <a:pt x="307612" y="236003"/>
                  <a:pt x="299038" y="241437"/>
                  <a:pt x="292686" y="248918"/>
                </a:cubicBezTo>
                <a:cubicBezTo>
                  <a:pt x="290780" y="249977"/>
                  <a:pt x="289122" y="251459"/>
                  <a:pt x="287816" y="253223"/>
                </a:cubicBezTo>
                <a:lnTo>
                  <a:pt x="286123" y="253223"/>
                </a:lnTo>
                <a:lnTo>
                  <a:pt x="286123" y="254670"/>
                </a:lnTo>
                <a:cubicBezTo>
                  <a:pt x="281782" y="254670"/>
                  <a:pt x="282100" y="259504"/>
                  <a:pt x="278748" y="260669"/>
                </a:cubicBezTo>
                <a:cubicBezTo>
                  <a:pt x="277477" y="263915"/>
                  <a:pt x="273243" y="263174"/>
                  <a:pt x="272502" y="266773"/>
                </a:cubicBezTo>
                <a:cubicBezTo>
                  <a:pt x="269749" y="268008"/>
                  <a:pt x="269643" y="272313"/>
                  <a:pt x="265621" y="272313"/>
                </a:cubicBezTo>
                <a:cubicBezTo>
                  <a:pt x="261422" y="277395"/>
                  <a:pt x="256587" y="281911"/>
                  <a:pt x="251259" y="285758"/>
                </a:cubicBezTo>
                <a:cubicBezTo>
                  <a:pt x="249459" y="286075"/>
                  <a:pt x="251471" y="290168"/>
                  <a:pt x="248189" y="288828"/>
                </a:cubicBezTo>
                <a:cubicBezTo>
                  <a:pt x="245578" y="292003"/>
                  <a:pt x="242649" y="294897"/>
                  <a:pt x="239403" y="297438"/>
                </a:cubicBezTo>
                <a:cubicBezTo>
                  <a:pt x="237815" y="299096"/>
                  <a:pt x="237603" y="301425"/>
                  <a:pt x="234639" y="301425"/>
                </a:cubicBezTo>
                <a:lnTo>
                  <a:pt x="234639" y="302695"/>
                </a:lnTo>
                <a:cubicBezTo>
                  <a:pt x="230016" y="304883"/>
                  <a:pt x="227264" y="310141"/>
                  <a:pt x="223241" y="313176"/>
                </a:cubicBezTo>
                <a:cubicBezTo>
                  <a:pt x="218901" y="313176"/>
                  <a:pt x="219642" y="318645"/>
                  <a:pt x="215831" y="319386"/>
                </a:cubicBezTo>
                <a:cubicBezTo>
                  <a:pt x="214666" y="320833"/>
                  <a:pt x="212867" y="321574"/>
                  <a:pt x="212337" y="323691"/>
                </a:cubicBezTo>
                <a:lnTo>
                  <a:pt x="215090" y="325350"/>
                </a:lnTo>
                <a:cubicBezTo>
                  <a:pt x="214949" y="327079"/>
                  <a:pt x="216007" y="328667"/>
                  <a:pt x="217630" y="329231"/>
                </a:cubicBezTo>
                <a:lnTo>
                  <a:pt x="217630" y="329549"/>
                </a:lnTo>
                <a:close/>
                <a:moveTo>
                  <a:pt x="364989" y="260351"/>
                </a:moveTo>
                <a:cubicBezTo>
                  <a:pt x="365730" y="258869"/>
                  <a:pt x="368377" y="258057"/>
                  <a:pt x="368377" y="256046"/>
                </a:cubicBezTo>
                <a:lnTo>
                  <a:pt x="365836" y="256046"/>
                </a:lnTo>
                <a:cubicBezTo>
                  <a:pt x="361848" y="260704"/>
                  <a:pt x="357332" y="264868"/>
                  <a:pt x="352321" y="268432"/>
                </a:cubicBezTo>
                <a:cubicBezTo>
                  <a:pt x="350415" y="268855"/>
                  <a:pt x="352427" y="272948"/>
                  <a:pt x="349145" y="271608"/>
                </a:cubicBezTo>
                <a:cubicBezTo>
                  <a:pt x="343711" y="277712"/>
                  <a:pt x="337889" y="283499"/>
                  <a:pt x="331713" y="288933"/>
                </a:cubicBezTo>
                <a:cubicBezTo>
                  <a:pt x="327691" y="292709"/>
                  <a:pt x="324409" y="297967"/>
                  <a:pt x="320069" y="301531"/>
                </a:cubicBezTo>
                <a:cubicBezTo>
                  <a:pt x="316046" y="302766"/>
                  <a:pt x="313929" y="306577"/>
                  <a:pt x="310435" y="308976"/>
                </a:cubicBezTo>
                <a:cubicBezTo>
                  <a:pt x="302849" y="315469"/>
                  <a:pt x="296497" y="323162"/>
                  <a:pt x="288663" y="329972"/>
                </a:cubicBezTo>
                <a:cubicBezTo>
                  <a:pt x="286969" y="331772"/>
                  <a:pt x="285593" y="334806"/>
                  <a:pt x="282417" y="334806"/>
                </a:cubicBezTo>
                <a:cubicBezTo>
                  <a:pt x="281359" y="337347"/>
                  <a:pt x="278324" y="338053"/>
                  <a:pt x="277265" y="340805"/>
                </a:cubicBezTo>
                <a:cubicBezTo>
                  <a:pt x="274513" y="341864"/>
                  <a:pt x="274301" y="345640"/>
                  <a:pt x="270596" y="345640"/>
                </a:cubicBezTo>
                <a:cubicBezTo>
                  <a:pt x="268726" y="347369"/>
                  <a:pt x="267173" y="349380"/>
                  <a:pt x="265938" y="351603"/>
                </a:cubicBezTo>
                <a:cubicBezTo>
                  <a:pt x="269326" y="350192"/>
                  <a:pt x="272290" y="347933"/>
                  <a:pt x="274619" y="345110"/>
                </a:cubicBezTo>
                <a:cubicBezTo>
                  <a:pt x="277583" y="344581"/>
                  <a:pt x="278536" y="341123"/>
                  <a:pt x="281606" y="339217"/>
                </a:cubicBezTo>
                <a:cubicBezTo>
                  <a:pt x="284640" y="337347"/>
                  <a:pt x="286228" y="333536"/>
                  <a:pt x="289934" y="332724"/>
                </a:cubicBezTo>
                <a:cubicBezTo>
                  <a:pt x="293215" y="328737"/>
                  <a:pt x="296815" y="324714"/>
                  <a:pt x="300520" y="320939"/>
                </a:cubicBezTo>
                <a:cubicBezTo>
                  <a:pt x="302531" y="320021"/>
                  <a:pt x="303590" y="316951"/>
                  <a:pt x="306130" y="316951"/>
                </a:cubicBezTo>
                <a:lnTo>
                  <a:pt x="306130" y="315681"/>
                </a:lnTo>
                <a:cubicBezTo>
                  <a:pt x="319963" y="303825"/>
                  <a:pt x="332349" y="291121"/>
                  <a:pt x="345969" y="278841"/>
                </a:cubicBezTo>
                <a:cubicBezTo>
                  <a:pt x="348828" y="273054"/>
                  <a:pt x="355179" y="271290"/>
                  <a:pt x="359414" y="266244"/>
                </a:cubicBezTo>
                <a:cubicBezTo>
                  <a:pt x="358673" y="262045"/>
                  <a:pt x="364248" y="263703"/>
                  <a:pt x="364989" y="260351"/>
                </a:cubicBezTo>
                <a:close/>
                <a:moveTo>
                  <a:pt x="360860" y="189142"/>
                </a:moveTo>
                <a:cubicBezTo>
                  <a:pt x="363401" y="191047"/>
                  <a:pt x="365060" y="193835"/>
                  <a:pt x="365518" y="196905"/>
                </a:cubicBezTo>
                <a:cubicBezTo>
                  <a:pt x="371552" y="198175"/>
                  <a:pt x="371129" y="191365"/>
                  <a:pt x="376104" y="191365"/>
                </a:cubicBezTo>
                <a:cubicBezTo>
                  <a:pt x="376775" y="189530"/>
                  <a:pt x="378257" y="188083"/>
                  <a:pt x="380127" y="187483"/>
                </a:cubicBezTo>
                <a:cubicBezTo>
                  <a:pt x="380974" y="184943"/>
                  <a:pt x="383621" y="183708"/>
                  <a:pt x="384785" y="181696"/>
                </a:cubicBezTo>
                <a:cubicBezTo>
                  <a:pt x="390255" y="181167"/>
                  <a:pt x="389937" y="174674"/>
                  <a:pt x="395336" y="173933"/>
                </a:cubicBezTo>
                <a:cubicBezTo>
                  <a:pt x="400100" y="166558"/>
                  <a:pt x="408674" y="162253"/>
                  <a:pt x="413509" y="155019"/>
                </a:cubicBezTo>
                <a:lnTo>
                  <a:pt x="412556" y="148527"/>
                </a:lnTo>
                <a:cubicBezTo>
                  <a:pt x="412450" y="146409"/>
                  <a:pt x="411744" y="144398"/>
                  <a:pt x="410474" y="142740"/>
                </a:cubicBezTo>
                <a:lnTo>
                  <a:pt x="410474" y="141469"/>
                </a:lnTo>
                <a:lnTo>
                  <a:pt x="409204" y="141469"/>
                </a:lnTo>
                <a:cubicBezTo>
                  <a:pt x="405816" y="147256"/>
                  <a:pt x="398829" y="149232"/>
                  <a:pt x="395230" y="155019"/>
                </a:cubicBezTo>
                <a:cubicBezTo>
                  <a:pt x="392795" y="154278"/>
                  <a:pt x="392054" y="156290"/>
                  <a:pt x="392054" y="157842"/>
                </a:cubicBezTo>
                <a:cubicBezTo>
                  <a:pt x="389196" y="159748"/>
                  <a:pt x="386479" y="161336"/>
                  <a:pt x="385526" y="164900"/>
                </a:cubicBezTo>
                <a:cubicBezTo>
                  <a:pt x="379174" y="167511"/>
                  <a:pt x="376634" y="173404"/>
                  <a:pt x="371235" y="177074"/>
                </a:cubicBezTo>
                <a:lnTo>
                  <a:pt x="371235" y="178344"/>
                </a:lnTo>
                <a:cubicBezTo>
                  <a:pt x="371235" y="179050"/>
                  <a:pt x="371341" y="180109"/>
                  <a:pt x="370282" y="180109"/>
                </a:cubicBezTo>
                <a:lnTo>
                  <a:pt x="370282" y="182226"/>
                </a:lnTo>
                <a:cubicBezTo>
                  <a:pt x="368482" y="182861"/>
                  <a:pt x="367741" y="184731"/>
                  <a:pt x="364989" y="183884"/>
                </a:cubicBezTo>
                <a:cubicBezTo>
                  <a:pt x="363930" y="184131"/>
                  <a:pt x="362448" y="184414"/>
                  <a:pt x="362448" y="186107"/>
                </a:cubicBezTo>
                <a:cubicBezTo>
                  <a:pt x="362554" y="186284"/>
                  <a:pt x="362554" y="186460"/>
                  <a:pt x="362448" y="186637"/>
                </a:cubicBezTo>
                <a:cubicBezTo>
                  <a:pt x="362307" y="186954"/>
                  <a:pt x="361919" y="187095"/>
                  <a:pt x="361601" y="186954"/>
                </a:cubicBezTo>
                <a:lnTo>
                  <a:pt x="360860" y="189142"/>
                </a:lnTo>
                <a:close/>
                <a:moveTo>
                  <a:pt x="414779" y="176121"/>
                </a:moveTo>
                <a:cubicBezTo>
                  <a:pt x="409415" y="182014"/>
                  <a:pt x="403381" y="186637"/>
                  <a:pt x="397771" y="192530"/>
                </a:cubicBezTo>
                <a:cubicBezTo>
                  <a:pt x="396183" y="193412"/>
                  <a:pt x="394701" y="194470"/>
                  <a:pt x="393324" y="195670"/>
                </a:cubicBezTo>
                <a:lnTo>
                  <a:pt x="387714" y="202692"/>
                </a:lnTo>
                <a:cubicBezTo>
                  <a:pt x="388667" y="203221"/>
                  <a:pt x="387396" y="206997"/>
                  <a:pt x="390255" y="205515"/>
                </a:cubicBezTo>
                <a:cubicBezTo>
                  <a:pt x="392266" y="202163"/>
                  <a:pt x="396289" y="200504"/>
                  <a:pt x="398300" y="196905"/>
                </a:cubicBezTo>
                <a:cubicBezTo>
                  <a:pt x="401546" y="195458"/>
                  <a:pt x="404299" y="193024"/>
                  <a:pt x="406134" y="189989"/>
                </a:cubicBezTo>
                <a:cubicBezTo>
                  <a:pt x="410580" y="186742"/>
                  <a:pt x="414673" y="183037"/>
                  <a:pt x="418272" y="178873"/>
                </a:cubicBezTo>
                <a:cubicBezTo>
                  <a:pt x="418590" y="177497"/>
                  <a:pt x="418096" y="176086"/>
                  <a:pt x="417002" y="175168"/>
                </a:cubicBezTo>
                <a:cubicBezTo>
                  <a:pt x="417002" y="176650"/>
                  <a:pt x="416049" y="175909"/>
                  <a:pt x="414779" y="176121"/>
                </a:cubicBezTo>
                <a:close/>
                <a:moveTo>
                  <a:pt x="384785" y="210773"/>
                </a:moveTo>
                <a:lnTo>
                  <a:pt x="381609" y="207738"/>
                </a:lnTo>
                <a:cubicBezTo>
                  <a:pt x="378751" y="210773"/>
                  <a:pt x="373775" y="212996"/>
                  <a:pt x="373775" y="218254"/>
                </a:cubicBezTo>
                <a:lnTo>
                  <a:pt x="375575" y="218254"/>
                </a:lnTo>
                <a:cubicBezTo>
                  <a:pt x="377057" y="214055"/>
                  <a:pt x="382668" y="214478"/>
                  <a:pt x="384785" y="210773"/>
                </a:cubicBezTo>
                <a:close/>
                <a:moveTo>
                  <a:pt x="404863" y="303613"/>
                </a:moveTo>
                <a:cubicBezTo>
                  <a:pt x="405499" y="301637"/>
                  <a:pt x="403699" y="301425"/>
                  <a:pt x="403381" y="300684"/>
                </a:cubicBezTo>
                <a:cubicBezTo>
                  <a:pt x="400100" y="303613"/>
                  <a:pt x="398088" y="307706"/>
                  <a:pt x="393324" y="309400"/>
                </a:cubicBezTo>
                <a:cubicBezTo>
                  <a:pt x="392619" y="311235"/>
                  <a:pt x="391595" y="312964"/>
                  <a:pt x="390255" y="314446"/>
                </a:cubicBezTo>
                <a:cubicBezTo>
                  <a:pt x="383938" y="317692"/>
                  <a:pt x="380127" y="324220"/>
                  <a:pt x="374728" y="328914"/>
                </a:cubicBezTo>
                <a:cubicBezTo>
                  <a:pt x="370211" y="331913"/>
                  <a:pt x="366118" y="335442"/>
                  <a:pt x="362448" y="339429"/>
                </a:cubicBezTo>
                <a:cubicBezTo>
                  <a:pt x="361390" y="341934"/>
                  <a:pt x="358884" y="343205"/>
                  <a:pt x="357614" y="345110"/>
                </a:cubicBezTo>
                <a:cubicBezTo>
                  <a:pt x="353133" y="347898"/>
                  <a:pt x="349180" y="351427"/>
                  <a:pt x="345969" y="355590"/>
                </a:cubicBezTo>
                <a:cubicBezTo>
                  <a:pt x="341629" y="356437"/>
                  <a:pt x="340465" y="360213"/>
                  <a:pt x="337924" y="363495"/>
                </a:cubicBezTo>
                <a:cubicBezTo>
                  <a:pt x="331608" y="368223"/>
                  <a:pt x="325750" y="373552"/>
                  <a:pt x="320492" y="379444"/>
                </a:cubicBezTo>
                <a:cubicBezTo>
                  <a:pt x="317740" y="378915"/>
                  <a:pt x="318904" y="382479"/>
                  <a:pt x="316152" y="382479"/>
                </a:cubicBezTo>
                <a:cubicBezTo>
                  <a:pt x="314987" y="385020"/>
                  <a:pt x="313294" y="385126"/>
                  <a:pt x="310435" y="388054"/>
                </a:cubicBezTo>
                <a:cubicBezTo>
                  <a:pt x="307612" y="390983"/>
                  <a:pt x="305813" y="394794"/>
                  <a:pt x="301472" y="396029"/>
                </a:cubicBezTo>
                <a:cubicBezTo>
                  <a:pt x="297979" y="399805"/>
                  <a:pt x="294486" y="403792"/>
                  <a:pt x="290886" y="407180"/>
                </a:cubicBezTo>
                <a:cubicBezTo>
                  <a:pt x="293004" y="407180"/>
                  <a:pt x="295227" y="407392"/>
                  <a:pt x="295227" y="405380"/>
                </a:cubicBezTo>
                <a:cubicBezTo>
                  <a:pt x="297520" y="404322"/>
                  <a:pt x="299884" y="403369"/>
                  <a:pt x="302319" y="402557"/>
                </a:cubicBezTo>
                <a:cubicBezTo>
                  <a:pt x="303484" y="399805"/>
                  <a:pt x="307365" y="398464"/>
                  <a:pt x="307365" y="396347"/>
                </a:cubicBezTo>
                <a:cubicBezTo>
                  <a:pt x="307365" y="394265"/>
                  <a:pt x="310859" y="396770"/>
                  <a:pt x="309588" y="394265"/>
                </a:cubicBezTo>
                <a:cubicBezTo>
                  <a:pt x="317210" y="389960"/>
                  <a:pt x="321551" y="382267"/>
                  <a:pt x="328538" y="377221"/>
                </a:cubicBezTo>
                <a:cubicBezTo>
                  <a:pt x="330549" y="373446"/>
                  <a:pt x="333195" y="373022"/>
                  <a:pt x="337183" y="369458"/>
                </a:cubicBezTo>
                <a:cubicBezTo>
                  <a:pt x="341206" y="365894"/>
                  <a:pt x="344487" y="360636"/>
                  <a:pt x="348828" y="357072"/>
                </a:cubicBezTo>
                <a:cubicBezTo>
                  <a:pt x="351792" y="355379"/>
                  <a:pt x="352850" y="353191"/>
                  <a:pt x="355391" y="351285"/>
                </a:cubicBezTo>
                <a:cubicBezTo>
                  <a:pt x="356661" y="344157"/>
                  <a:pt x="364671" y="346063"/>
                  <a:pt x="367212" y="339747"/>
                </a:cubicBezTo>
                <a:cubicBezTo>
                  <a:pt x="367530" y="338476"/>
                  <a:pt x="369647" y="337559"/>
                  <a:pt x="369964" y="337559"/>
                </a:cubicBezTo>
                <a:lnTo>
                  <a:pt x="372082" y="337559"/>
                </a:lnTo>
                <a:cubicBezTo>
                  <a:pt x="373034" y="335018"/>
                  <a:pt x="375575" y="333748"/>
                  <a:pt x="376845" y="331878"/>
                </a:cubicBezTo>
                <a:cubicBezTo>
                  <a:pt x="381397" y="330819"/>
                  <a:pt x="380656" y="325032"/>
                  <a:pt x="385526" y="325032"/>
                </a:cubicBezTo>
                <a:cubicBezTo>
                  <a:pt x="390255" y="320304"/>
                  <a:pt x="393536" y="315469"/>
                  <a:pt x="398300" y="310670"/>
                </a:cubicBezTo>
                <a:cubicBezTo>
                  <a:pt x="401582" y="310247"/>
                  <a:pt x="402111" y="306153"/>
                  <a:pt x="404863" y="304671"/>
                </a:cubicBezTo>
                <a:lnTo>
                  <a:pt x="404863" y="303613"/>
                </a:lnTo>
                <a:close/>
                <a:moveTo>
                  <a:pt x="158736" y="216"/>
                </a:moveTo>
                <a:cubicBezTo>
                  <a:pt x="158736" y="1380"/>
                  <a:pt x="157995" y="3180"/>
                  <a:pt x="156513" y="3674"/>
                </a:cubicBezTo>
                <a:cubicBezTo>
                  <a:pt x="155031" y="4203"/>
                  <a:pt x="150938" y="3674"/>
                  <a:pt x="149138" y="5897"/>
                </a:cubicBezTo>
                <a:cubicBezTo>
                  <a:pt x="147339" y="8120"/>
                  <a:pt x="142893" y="7661"/>
                  <a:pt x="141305" y="10731"/>
                </a:cubicBezTo>
                <a:cubicBezTo>
                  <a:pt x="141305" y="12002"/>
                  <a:pt x="139082" y="11684"/>
                  <a:pt x="138764" y="12919"/>
                </a:cubicBezTo>
                <a:cubicBezTo>
                  <a:pt x="135482" y="12919"/>
                  <a:pt x="136117" y="16307"/>
                  <a:pt x="132942" y="16307"/>
                </a:cubicBezTo>
                <a:cubicBezTo>
                  <a:pt x="129766" y="16307"/>
                  <a:pt x="128495" y="21247"/>
                  <a:pt x="125143" y="21952"/>
                </a:cubicBezTo>
                <a:cubicBezTo>
                  <a:pt x="122532" y="25234"/>
                  <a:pt x="119250" y="27881"/>
                  <a:pt x="115510" y="29751"/>
                </a:cubicBezTo>
                <a:cubicBezTo>
                  <a:pt x="113604" y="30986"/>
                  <a:pt x="114028" y="33632"/>
                  <a:pt x="112016" y="34550"/>
                </a:cubicBezTo>
                <a:cubicBezTo>
                  <a:pt x="106406" y="34550"/>
                  <a:pt x="105453" y="40019"/>
                  <a:pt x="101430" y="41078"/>
                </a:cubicBezTo>
                <a:cubicBezTo>
                  <a:pt x="100266" y="43583"/>
                  <a:pt x="97231" y="44324"/>
                  <a:pt x="96173" y="47077"/>
                </a:cubicBezTo>
                <a:cubicBezTo>
                  <a:pt x="92891" y="46442"/>
                  <a:pt x="93949" y="50323"/>
                  <a:pt x="91832" y="50958"/>
                </a:cubicBezTo>
                <a:cubicBezTo>
                  <a:pt x="89715" y="51593"/>
                  <a:pt x="86751" y="55369"/>
                  <a:pt x="83046" y="56604"/>
                </a:cubicBezTo>
                <a:cubicBezTo>
                  <a:pt x="83046" y="57451"/>
                  <a:pt x="81246" y="58086"/>
                  <a:pt x="81775" y="59674"/>
                </a:cubicBezTo>
                <a:cubicBezTo>
                  <a:pt x="79446" y="61333"/>
                  <a:pt x="78282" y="64614"/>
                  <a:pt x="75741" y="66167"/>
                </a:cubicBezTo>
                <a:lnTo>
                  <a:pt x="73624" y="66167"/>
                </a:lnTo>
                <a:lnTo>
                  <a:pt x="73624" y="64403"/>
                </a:lnTo>
                <a:lnTo>
                  <a:pt x="72707" y="64403"/>
                </a:lnTo>
                <a:cubicBezTo>
                  <a:pt x="73624" y="61862"/>
                  <a:pt x="76271" y="60204"/>
                  <a:pt x="76694" y="56922"/>
                </a:cubicBezTo>
                <a:cubicBezTo>
                  <a:pt x="79446" y="55581"/>
                  <a:pt x="80082" y="52088"/>
                  <a:pt x="82834" y="50429"/>
                </a:cubicBezTo>
                <a:cubicBezTo>
                  <a:pt x="83363" y="47288"/>
                  <a:pt x="87386" y="47394"/>
                  <a:pt x="88445" y="44536"/>
                </a:cubicBezTo>
                <a:cubicBezTo>
                  <a:pt x="90668" y="44536"/>
                  <a:pt x="92362" y="41819"/>
                  <a:pt x="94161" y="41078"/>
                </a:cubicBezTo>
                <a:lnTo>
                  <a:pt x="94161" y="39596"/>
                </a:lnTo>
                <a:cubicBezTo>
                  <a:pt x="97019" y="40337"/>
                  <a:pt x="97019" y="37514"/>
                  <a:pt x="98501" y="36773"/>
                </a:cubicBezTo>
                <a:cubicBezTo>
                  <a:pt x="103759" y="33103"/>
                  <a:pt x="105030" y="25446"/>
                  <a:pt x="114134" y="27210"/>
                </a:cubicBezTo>
                <a:cubicBezTo>
                  <a:pt x="115933" y="24281"/>
                  <a:pt x="119003" y="24493"/>
                  <a:pt x="120274" y="21529"/>
                </a:cubicBezTo>
                <a:cubicBezTo>
                  <a:pt x="123979" y="21529"/>
                  <a:pt x="124296" y="17753"/>
                  <a:pt x="127754" y="17542"/>
                </a:cubicBezTo>
                <a:cubicBezTo>
                  <a:pt x="129801" y="15813"/>
                  <a:pt x="131989" y="14260"/>
                  <a:pt x="134318" y="12919"/>
                </a:cubicBezTo>
                <a:cubicBezTo>
                  <a:pt x="136858" y="10414"/>
                  <a:pt x="141622" y="9143"/>
                  <a:pt x="143422" y="5897"/>
                </a:cubicBezTo>
                <a:cubicBezTo>
                  <a:pt x="146492" y="7167"/>
                  <a:pt x="146809" y="3674"/>
                  <a:pt x="149032" y="4203"/>
                </a:cubicBezTo>
                <a:cubicBezTo>
                  <a:pt x="150726" y="2756"/>
                  <a:pt x="151044" y="1698"/>
                  <a:pt x="153337" y="1486"/>
                </a:cubicBezTo>
                <a:cubicBezTo>
                  <a:pt x="155666" y="1274"/>
                  <a:pt x="155772" y="-631"/>
                  <a:pt x="158736" y="216"/>
                </a:cubicBezTo>
                <a:close/>
                <a:moveTo>
                  <a:pt x="170487" y="10202"/>
                </a:moveTo>
                <a:cubicBezTo>
                  <a:pt x="169111" y="11790"/>
                  <a:pt x="166358" y="12213"/>
                  <a:pt x="164347" y="13237"/>
                </a:cubicBezTo>
                <a:cubicBezTo>
                  <a:pt x="162759" y="12531"/>
                  <a:pt x="163077" y="14507"/>
                  <a:pt x="161806" y="14507"/>
                </a:cubicBezTo>
                <a:lnTo>
                  <a:pt x="161806" y="15566"/>
                </a:lnTo>
                <a:cubicBezTo>
                  <a:pt x="158525" y="14613"/>
                  <a:pt x="157572" y="17118"/>
                  <a:pt x="155243" y="17330"/>
                </a:cubicBezTo>
                <a:cubicBezTo>
                  <a:pt x="151220" y="18283"/>
                  <a:pt x="150197" y="22376"/>
                  <a:pt x="145221" y="22058"/>
                </a:cubicBezTo>
                <a:lnTo>
                  <a:pt x="143845" y="22058"/>
                </a:lnTo>
                <a:cubicBezTo>
                  <a:pt x="143104" y="18600"/>
                  <a:pt x="146598" y="18071"/>
                  <a:pt x="147868" y="15883"/>
                </a:cubicBezTo>
                <a:cubicBezTo>
                  <a:pt x="150479" y="16412"/>
                  <a:pt x="149456" y="12813"/>
                  <a:pt x="152173" y="13766"/>
                </a:cubicBezTo>
                <a:cubicBezTo>
                  <a:pt x="153761" y="11684"/>
                  <a:pt x="156125" y="10308"/>
                  <a:pt x="158736" y="9990"/>
                </a:cubicBezTo>
                <a:cubicBezTo>
                  <a:pt x="162547" y="9355"/>
                  <a:pt x="164876" y="7379"/>
                  <a:pt x="169322" y="8120"/>
                </a:cubicBezTo>
                <a:lnTo>
                  <a:pt x="169322" y="7273"/>
                </a:lnTo>
                <a:cubicBezTo>
                  <a:pt x="171122" y="7697"/>
                  <a:pt x="172181" y="9673"/>
                  <a:pt x="170487" y="10202"/>
                </a:cubicBezTo>
                <a:close/>
                <a:moveTo>
                  <a:pt x="349357" y="53887"/>
                </a:moveTo>
                <a:lnTo>
                  <a:pt x="349357" y="54840"/>
                </a:lnTo>
                <a:cubicBezTo>
                  <a:pt x="357191" y="54099"/>
                  <a:pt x="358461" y="61650"/>
                  <a:pt x="364989" y="62497"/>
                </a:cubicBezTo>
                <a:cubicBezTo>
                  <a:pt x="366471" y="66696"/>
                  <a:pt x="369753" y="68708"/>
                  <a:pt x="370282" y="73013"/>
                </a:cubicBezTo>
                <a:cubicBezTo>
                  <a:pt x="372293" y="73507"/>
                  <a:pt x="372082" y="75306"/>
                  <a:pt x="372082" y="77318"/>
                </a:cubicBezTo>
                <a:lnTo>
                  <a:pt x="369329" y="77318"/>
                </a:lnTo>
                <a:cubicBezTo>
                  <a:pt x="369329" y="77318"/>
                  <a:pt x="369329" y="76365"/>
                  <a:pt x="368482" y="76577"/>
                </a:cubicBezTo>
                <a:lnTo>
                  <a:pt x="367212" y="76577"/>
                </a:lnTo>
                <a:cubicBezTo>
                  <a:pt x="365412" y="72483"/>
                  <a:pt x="360225" y="71213"/>
                  <a:pt x="359837" y="66061"/>
                </a:cubicBezTo>
                <a:cubicBezTo>
                  <a:pt x="355920" y="65214"/>
                  <a:pt x="357614" y="59992"/>
                  <a:pt x="352850" y="59992"/>
                </a:cubicBezTo>
                <a:cubicBezTo>
                  <a:pt x="350098" y="57239"/>
                  <a:pt x="342264" y="57028"/>
                  <a:pt x="344170" y="51911"/>
                </a:cubicBezTo>
                <a:cubicBezTo>
                  <a:pt x="347028" y="51170"/>
                  <a:pt x="347028" y="54099"/>
                  <a:pt x="349357" y="53887"/>
                </a:cubicBezTo>
                <a:close/>
                <a:moveTo>
                  <a:pt x="31880" y="118886"/>
                </a:moveTo>
                <a:cubicBezTo>
                  <a:pt x="31880" y="121638"/>
                  <a:pt x="28915" y="122450"/>
                  <a:pt x="29974" y="125943"/>
                </a:cubicBezTo>
                <a:cubicBezTo>
                  <a:pt x="25845" y="127602"/>
                  <a:pt x="25634" y="132648"/>
                  <a:pt x="23517" y="135471"/>
                </a:cubicBezTo>
                <a:cubicBezTo>
                  <a:pt x="21999" y="139811"/>
                  <a:pt x="20941" y="144292"/>
                  <a:pt x="20341" y="148844"/>
                </a:cubicBezTo>
                <a:cubicBezTo>
                  <a:pt x="17518" y="150503"/>
                  <a:pt x="22352" y="152091"/>
                  <a:pt x="19529" y="153537"/>
                </a:cubicBezTo>
                <a:cubicBezTo>
                  <a:pt x="20764" y="156819"/>
                  <a:pt x="17518" y="156290"/>
                  <a:pt x="16565" y="157560"/>
                </a:cubicBezTo>
                <a:lnTo>
                  <a:pt x="14342" y="155761"/>
                </a:lnTo>
                <a:lnTo>
                  <a:pt x="14342" y="131907"/>
                </a:lnTo>
                <a:cubicBezTo>
                  <a:pt x="16036" y="130460"/>
                  <a:pt x="16353" y="127602"/>
                  <a:pt x="17412" y="125414"/>
                </a:cubicBezTo>
                <a:cubicBezTo>
                  <a:pt x="20341" y="125414"/>
                  <a:pt x="20129" y="121956"/>
                  <a:pt x="23940" y="123191"/>
                </a:cubicBezTo>
                <a:cubicBezTo>
                  <a:pt x="25634" y="121426"/>
                  <a:pt x="25740" y="119203"/>
                  <a:pt x="27751" y="117615"/>
                </a:cubicBezTo>
                <a:cubicBezTo>
                  <a:pt x="29268" y="117121"/>
                  <a:pt x="30927" y="117651"/>
                  <a:pt x="31880" y="118886"/>
                </a:cubicBezTo>
                <a:close/>
                <a:moveTo>
                  <a:pt x="218901" y="182649"/>
                </a:moveTo>
                <a:cubicBezTo>
                  <a:pt x="227264" y="184731"/>
                  <a:pt x="235380" y="186213"/>
                  <a:pt x="239403" y="193129"/>
                </a:cubicBezTo>
                <a:cubicBezTo>
                  <a:pt x="241626" y="194611"/>
                  <a:pt x="242367" y="197646"/>
                  <a:pt x="245013" y="198705"/>
                </a:cubicBezTo>
                <a:cubicBezTo>
                  <a:pt x="245013" y="201845"/>
                  <a:pt x="247554" y="201845"/>
                  <a:pt x="247236" y="204915"/>
                </a:cubicBezTo>
                <a:cubicBezTo>
                  <a:pt x="245754" y="209961"/>
                  <a:pt x="251788" y="209009"/>
                  <a:pt x="250306" y="214478"/>
                </a:cubicBezTo>
                <a:cubicBezTo>
                  <a:pt x="251047" y="220018"/>
                  <a:pt x="251047" y="225699"/>
                  <a:pt x="250306" y="231275"/>
                </a:cubicBezTo>
                <a:cubicBezTo>
                  <a:pt x="249918" y="232862"/>
                  <a:pt x="249918" y="234521"/>
                  <a:pt x="250306" y="236109"/>
                </a:cubicBezTo>
                <a:cubicBezTo>
                  <a:pt x="247554" y="236109"/>
                  <a:pt x="250306" y="239567"/>
                  <a:pt x="248189" y="239885"/>
                </a:cubicBezTo>
                <a:cubicBezTo>
                  <a:pt x="246072" y="240202"/>
                  <a:pt x="244696" y="241543"/>
                  <a:pt x="245437" y="243872"/>
                </a:cubicBezTo>
                <a:cubicBezTo>
                  <a:pt x="243990" y="245213"/>
                  <a:pt x="242719" y="246660"/>
                  <a:pt x="241626" y="248283"/>
                </a:cubicBezTo>
                <a:cubicBezTo>
                  <a:pt x="241626" y="250577"/>
                  <a:pt x="237603" y="249835"/>
                  <a:pt x="237603" y="252588"/>
                </a:cubicBezTo>
                <a:cubicBezTo>
                  <a:pt x="235274" y="253470"/>
                  <a:pt x="232980" y="254493"/>
                  <a:pt x="230722" y="255623"/>
                </a:cubicBezTo>
                <a:lnTo>
                  <a:pt x="230722" y="257105"/>
                </a:lnTo>
                <a:cubicBezTo>
                  <a:pt x="227899" y="258128"/>
                  <a:pt x="224970" y="258869"/>
                  <a:pt x="221971" y="259292"/>
                </a:cubicBezTo>
                <a:cubicBezTo>
                  <a:pt x="218689" y="260457"/>
                  <a:pt x="213078" y="258763"/>
                  <a:pt x="210114" y="260563"/>
                </a:cubicBezTo>
                <a:cubicBezTo>
                  <a:pt x="208526" y="258975"/>
                  <a:pt x="204821" y="260033"/>
                  <a:pt x="202281" y="259716"/>
                </a:cubicBezTo>
                <a:cubicBezTo>
                  <a:pt x="199775" y="259398"/>
                  <a:pt x="196705" y="257105"/>
                  <a:pt x="194059" y="257105"/>
                </a:cubicBezTo>
                <a:cubicBezTo>
                  <a:pt x="191941" y="258022"/>
                  <a:pt x="193212" y="255305"/>
                  <a:pt x="191941" y="255305"/>
                </a:cubicBezTo>
                <a:cubicBezTo>
                  <a:pt x="183614" y="251000"/>
                  <a:pt x="177192" y="243731"/>
                  <a:pt x="173980" y="234944"/>
                </a:cubicBezTo>
                <a:lnTo>
                  <a:pt x="173239" y="234944"/>
                </a:lnTo>
                <a:cubicBezTo>
                  <a:pt x="173980" y="231698"/>
                  <a:pt x="171546" y="230957"/>
                  <a:pt x="171757" y="227993"/>
                </a:cubicBezTo>
                <a:cubicBezTo>
                  <a:pt x="171757" y="222665"/>
                  <a:pt x="170064" y="214055"/>
                  <a:pt x="173239" y="209855"/>
                </a:cubicBezTo>
                <a:lnTo>
                  <a:pt x="173239" y="207315"/>
                </a:lnTo>
                <a:cubicBezTo>
                  <a:pt x="175780" y="207315"/>
                  <a:pt x="173239" y="203857"/>
                  <a:pt x="175462" y="203327"/>
                </a:cubicBezTo>
                <a:cubicBezTo>
                  <a:pt x="177650" y="202798"/>
                  <a:pt x="176098" y="198705"/>
                  <a:pt x="178815" y="198705"/>
                </a:cubicBezTo>
                <a:cubicBezTo>
                  <a:pt x="181814" y="193482"/>
                  <a:pt x="186401" y="189354"/>
                  <a:pt x="191941" y="186954"/>
                </a:cubicBezTo>
                <a:lnTo>
                  <a:pt x="191941" y="185684"/>
                </a:lnTo>
                <a:cubicBezTo>
                  <a:pt x="194694" y="186637"/>
                  <a:pt x="195011" y="184202"/>
                  <a:pt x="197552" y="184414"/>
                </a:cubicBezTo>
                <a:cubicBezTo>
                  <a:pt x="198505" y="182226"/>
                  <a:pt x="202598" y="184414"/>
                  <a:pt x="203127" y="181696"/>
                </a:cubicBezTo>
                <a:lnTo>
                  <a:pt x="218477" y="181696"/>
                </a:lnTo>
                <a:lnTo>
                  <a:pt x="218901" y="182649"/>
                </a:lnTo>
                <a:close/>
                <a:moveTo>
                  <a:pt x="445338" y="310988"/>
                </a:moveTo>
                <a:cubicBezTo>
                  <a:pt x="445338" y="313281"/>
                  <a:pt x="444385" y="314446"/>
                  <a:pt x="443961" y="316104"/>
                </a:cubicBezTo>
                <a:cubicBezTo>
                  <a:pt x="440574" y="316104"/>
                  <a:pt x="441527" y="320409"/>
                  <a:pt x="438245" y="320021"/>
                </a:cubicBezTo>
                <a:lnTo>
                  <a:pt x="425153" y="333324"/>
                </a:lnTo>
                <a:cubicBezTo>
                  <a:pt x="420813" y="333324"/>
                  <a:pt x="421554" y="338476"/>
                  <a:pt x="417743" y="339217"/>
                </a:cubicBezTo>
                <a:cubicBezTo>
                  <a:pt x="414885" y="342358"/>
                  <a:pt x="411850" y="345322"/>
                  <a:pt x="408674" y="348145"/>
                </a:cubicBezTo>
                <a:lnTo>
                  <a:pt x="408674" y="349098"/>
                </a:lnTo>
                <a:cubicBezTo>
                  <a:pt x="405710" y="347616"/>
                  <a:pt x="407192" y="351497"/>
                  <a:pt x="405499" y="351603"/>
                </a:cubicBezTo>
                <a:cubicBezTo>
                  <a:pt x="401052" y="356578"/>
                  <a:pt x="396112" y="361130"/>
                  <a:pt x="390784" y="365153"/>
                </a:cubicBezTo>
                <a:cubicBezTo>
                  <a:pt x="387784" y="368505"/>
                  <a:pt x="384467" y="371505"/>
                  <a:pt x="380868" y="374187"/>
                </a:cubicBezTo>
                <a:cubicBezTo>
                  <a:pt x="379633" y="375175"/>
                  <a:pt x="378610" y="376339"/>
                  <a:pt x="377798" y="377645"/>
                </a:cubicBezTo>
                <a:cubicBezTo>
                  <a:pt x="379598" y="378598"/>
                  <a:pt x="381715" y="377645"/>
                  <a:pt x="383409" y="378915"/>
                </a:cubicBezTo>
                <a:lnTo>
                  <a:pt x="383409" y="382479"/>
                </a:lnTo>
                <a:cubicBezTo>
                  <a:pt x="381609" y="382479"/>
                  <a:pt x="383409" y="385231"/>
                  <a:pt x="381609" y="385443"/>
                </a:cubicBezTo>
                <a:cubicBezTo>
                  <a:pt x="377375" y="385443"/>
                  <a:pt x="379598" y="392042"/>
                  <a:pt x="374728" y="391513"/>
                </a:cubicBezTo>
                <a:cubicBezTo>
                  <a:pt x="373034" y="394477"/>
                  <a:pt x="369012" y="396241"/>
                  <a:pt x="368059" y="399805"/>
                </a:cubicBezTo>
                <a:cubicBezTo>
                  <a:pt x="366471" y="399064"/>
                  <a:pt x="367212" y="401075"/>
                  <a:pt x="365942" y="401075"/>
                </a:cubicBezTo>
                <a:cubicBezTo>
                  <a:pt x="365942" y="402769"/>
                  <a:pt x="363719" y="401075"/>
                  <a:pt x="363719" y="402769"/>
                </a:cubicBezTo>
                <a:cubicBezTo>
                  <a:pt x="363719" y="404428"/>
                  <a:pt x="361178" y="403792"/>
                  <a:pt x="361919" y="405804"/>
                </a:cubicBezTo>
                <a:cubicBezTo>
                  <a:pt x="356661" y="406545"/>
                  <a:pt x="354650" y="411167"/>
                  <a:pt x="350310" y="413249"/>
                </a:cubicBezTo>
                <a:lnTo>
                  <a:pt x="348087" y="412332"/>
                </a:lnTo>
                <a:cubicBezTo>
                  <a:pt x="350310" y="408521"/>
                  <a:pt x="355179" y="407992"/>
                  <a:pt x="357579" y="404110"/>
                </a:cubicBezTo>
                <a:cubicBezTo>
                  <a:pt x="359908" y="404851"/>
                  <a:pt x="360649" y="402557"/>
                  <a:pt x="361601" y="401499"/>
                </a:cubicBezTo>
                <a:cubicBezTo>
                  <a:pt x="362554" y="400440"/>
                  <a:pt x="365942" y="397088"/>
                  <a:pt x="367212" y="394583"/>
                </a:cubicBezTo>
                <a:cubicBezTo>
                  <a:pt x="369012" y="393841"/>
                  <a:pt x="368800" y="391407"/>
                  <a:pt x="370706" y="390666"/>
                </a:cubicBezTo>
                <a:cubicBezTo>
                  <a:pt x="371623" y="387702"/>
                  <a:pt x="373070" y="384914"/>
                  <a:pt x="375046" y="382479"/>
                </a:cubicBezTo>
                <a:lnTo>
                  <a:pt x="375046" y="380715"/>
                </a:lnTo>
                <a:cubicBezTo>
                  <a:pt x="372399" y="384490"/>
                  <a:pt x="366577" y="385020"/>
                  <a:pt x="365307" y="390277"/>
                </a:cubicBezTo>
                <a:cubicBezTo>
                  <a:pt x="360966" y="390277"/>
                  <a:pt x="361707" y="395288"/>
                  <a:pt x="357932" y="395818"/>
                </a:cubicBezTo>
                <a:cubicBezTo>
                  <a:pt x="353732" y="399770"/>
                  <a:pt x="349816" y="404004"/>
                  <a:pt x="346287" y="408521"/>
                </a:cubicBezTo>
                <a:cubicBezTo>
                  <a:pt x="343535" y="411591"/>
                  <a:pt x="339512" y="412508"/>
                  <a:pt x="337500" y="416319"/>
                </a:cubicBezTo>
                <a:cubicBezTo>
                  <a:pt x="334430" y="417343"/>
                  <a:pt x="333478" y="420942"/>
                  <a:pt x="330443" y="421859"/>
                </a:cubicBezTo>
                <a:cubicBezTo>
                  <a:pt x="331396" y="424082"/>
                  <a:pt x="328114" y="422918"/>
                  <a:pt x="327902" y="424082"/>
                </a:cubicBezTo>
                <a:cubicBezTo>
                  <a:pt x="325644" y="426341"/>
                  <a:pt x="323597" y="428811"/>
                  <a:pt x="321762" y="431422"/>
                </a:cubicBezTo>
                <a:lnTo>
                  <a:pt x="320069" y="431422"/>
                </a:lnTo>
                <a:cubicBezTo>
                  <a:pt x="319857" y="431422"/>
                  <a:pt x="317316" y="432798"/>
                  <a:pt x="317846" y="434774"/>
                </a:cubicBezTo>
                <a:cubicBezTo>
                  <a:pt x="313188" y="436045"/>
                  <a:pt x="312129" y="441832"/>
                  <a:pt x="307295" y="443490"/>
                </a:cubicBezTo>
                <a:cubicBezTo>
                  <a:pt x="305283" y="448219"/>
                  <a:pt x="297238" y="448854"/>
                  <a:pt x="299143" y="454006"/>
                </a:cubicBezTo>
                <a:cubicBezTo>
                  <a:pt x="301684" y="454853"/>
                  <a:pt x="297873" y="454853"/>
                  <a:pt x="299143" y="456723"/>
                </a:cubicBezTo>
                <a:lnTo>
                  <a:pt x="296073" y="456723"/>
                </a:lnTo>
                <a:lnTo>
                  <a:pt x="296073" y="457676"/>
                </a:lnTo>
                <a:cubicBezTo>
                  <a:pt x="292898" y="458522"/>
                  <a:pt x="288981" y="459158"/>
                  <a:pt x="287287" y="461663"/>
                </a:cubicBezTo>
                <a:cubicBezTo>
                  <a:pt x="284535" y="460499"/>
                  <a:pt x="286334" y="463992"/>
                  <a:pt x="284746" y="464204"/>
                </a:cubicBezTo>
                <a:cubicBezTo>
                  <a:pt x="281394" y="465509"/>
                  <a:pt x="278606" y="467909"/>
                  <a:pt x="276842" y="471014"/>
                </a:cubicBezTo>
                <a:cubicBezTo>
                  <a:pt x="276207" y="471014"/>
                  <a:pt x="275360" y="471014"/>
                  <a:pt x="275148" y="471543"/>
                </a:cubicBezTo>
                <a:cubicBezTo>
                  <a:pt x="274937" y="472073"/>
                  <a:pt x="272396" y="474084"/>
                  <a:pt x="272078" y="475848"/>
                </a:cubicBezTo>
                <a:cubicBezTo>
                  <a:pt x="269326" y="475848"/>
                  <a:pt x="268585" y="478354"/>
                  <a:pt x="266362" y="478989"/>
                </a:cubicBezTo>
                <a:cubicBezTo>
                  <a:pt x="266362" y="480047"/>
                  <a:pt x="264774" y="480259"/>
                  <a:pt x="264245" y="480577"/>
                </a:cubicBezTo>
                <a:cubicBezTo>
                  <a:pt x="263292" y="474260"/>
                  <a:pt x="270596" y="471967"/>
                  <a:pt x="273878" y="467556"/>
                </a:cubicBezTo>
                <a:cubicBezTo>
                  <a:pt x="276666" y="465545"/>
                  <a:pt x="278924" y="462863"/>
                  <a:pt x="280406" y="459793"/>
                </a:cubicBezTo>
                <a:lnTo>
                  <a:pt x="278959" y="459793"/>
                </a:lnTo>
                <a:lnTo>
                  <a:pt x="278959" y="458311"/>
                </a:lnTo>
                <a:lnTo>
                  <a:pt x="280406" y="458311"/>
                </a:lnTo>
                <a:lnTo>
                  <a:pt x="280406" y="457358"/>
                </a:lnTo>
                <a:cubicBezTo>
                  <a:pt x="292792" y="457358"/>
                  <a:pt x="294803" y="445078"/>
                  <a:pt x="303801" y="441302"/>
                </a:cubicBezTo>
                <a:cubicBezTo>
                  <a:pt x="306695" y="438091"/>
                  <a:pt x="309800" y="435092"/>
                  <a:pt x="313082" y="432269"/>
                </a:cubicBezTo>
                <a:lnTo>
                  <a:pt x="313082" y="431422"/>
                </a:lnTo>
                <a:cubicBezTo>
                  <a:pt x="317105" y="431422"/>
                  <a:pt x="316258" y="427223"/>
                  <a:pt x="318798" y="425741"/>
                </a:cubicBezTo>
                <a:cubicBezTo>
                  <a:pt x="323668" y="424188"/>
                  <a:pt x="324727" y="418930"/>
                  <a:pt x="329384" y="417131"/>
                </a:cubicBezTo>
                <a:cubicBezTo>
                  <a:pt x="333266" y="413673"/>
                  <a:pt x="335701" y="408203"/>
                  <a:pt x="341100" y="406651"/>
                </a:cubicBezTo>
                <a:cubicBezTo>
                  <a:pt x="343640" y="399593"/>
                  <a:pt x="351686" y="398358"/>
                  <a:pt x="355179" y="392359"/>
                </a:cubicBezTo>
                <a:cubicBezTo>
                  <a:pt x="355179" y="390560"/>
                  <a:pt x="357191" y="390560"/>
                  <a:pt x="358249" y="389325"/>
                </a:cubicBezTo>
                <a:cubicBezTo>
                  <a:pt x="362025" y="386043"/>
                  <a:pt x="364248" y="381738"/>
                  <a:pt x="368800" y="379974"/>
                </a:cubicBezTo>
                <a:cubicBezTo>
                  <a:pt x="370282" y="376092"/>
                  <a:pt x="374517" y="375986"/>
                  <a:pt x="375681" y="371999"/>
                </a:cubicBezTo>
                <a:cubicBezTo>
                  <a:pt x="379174" y="370093"/>
                  <a:pt x="382174" y="367447"/>
                  <a:pt x="384467" y="364200"/>
                </a:cubicBezTo>
                <a:cubicBezTo>
                  <a:pt x="388031" y="360213"/>
                  <a:pt x="392125" y="356684"/>
                  <a:pt x="396606" y="353720"/>
                </a:cubicBezTo>
                <a:cubicBezTo>
                  <a:pt x="402640" y="347721"/>
                  <a:pt x="408992" y="341229"/>
                  <a:pt x="414991" y="335442"/>
                </a:cubicBezTo>
                <a:cubicBezTo>
                  <a:pt x="418061" y="336606"/>
                  <a:pt x="415732" y="332619"/>
                  <a:pt x="417531" y="332407"/>
                </a:cubicBezTo>
                <a:cubicBezTo>
                  <a:pt x="423248" y="328314"/>
                  <a:pt x="428365" y="323515"/>
                  <a:pt x="432775" y="318116"/>
                </a:cubicBezTo>
                <a:cubicBezTo>
                  <a:pt x="434998" y="317057"/>
                  <a:pt x="436481" y="314552"/>
                  <a:pt x="438562" y="313281"/>
                </a:cubicBezTo>
                <a:cubicBezTo>
                  <a:pt x="440680" y="312011"/>
                  <a:pt x="442056" y="310670"/>
                  <a:pt x="445338" y="310988"/>
                </a:cubicBezTo>
                <a:close/>
                <a:moveTo>
                  <a:pt x="439515" y="388054"/>
                </a:moveTo>
                <a:cubicBezTo>
                  <a:pt x="438457" y="393312"/>
                  <a:pt x="432670" y="395077"/>
                  <a:pt x="430129" y="399805"/>
                </a:cubicBezTo>
                <a:cubicBezTo>
                  <a:pt x="426212" y="399805"/>
                  <a:pt x="426212" y="403581"/>
                  <a:pt x="423565" y="404533"/>
                </a:cubicBezTo>
                <a:cubicBezTo>
                  <a:pt x="419260" y="408380"/>
                  <a:pt x="415273" y="412614"/>
                  <a:pt x="411744" y="417131"/>
                </a:cubicBezTo>
                <a:cubicBezTo>
                  <a:pt x="407510" y="421330"/>
                  <a:pt x="401899" y="424188"/>
                  <a:pt x="399041" y="429658"/>
                </a:cubicBezTo>
                <a:cubicBezTo>
                  <a:pt x="394701" y="429658"/>
                  <a:pt x="395336" y="434668"/>
                  <a:pt x="391737" y="435198"/>
                </a:cubicBezTo>
                <a:cubicBezTo>
                  <a:pt x="387502" y="440350"/>
                  <a:pt x="382597" y="444866"/>
                  <a:pt x="377163" y="448748"/>
                </a:cubicBezTo>
                <a:cubicBezTo>
                  <a:pt x="374481" y="451994"/>
                  <a:pt x="371411" y="454923"/>
                  <a:pt x="368059" y="457464"/>
                </a:cubicBezTo>
                <a:cubicBezTo>
                  <a:pt x="365977" y="458840"/>
                  <a:pt x="364213" y="460640"/>
                  <a:pt x="362872" y="462722"/>
                </a:cubicBezTo>
                <a:cubicBezTo>
                  <a:pt x="358143" y="467344"/>
                  <a:pt x="353274" y="472073"/>
                  <a:pt x="348510" y="476907"/>
                </a:cubicBezTo>
                <a:cubicBezTo>
                  <a:pt x="346710" y="476907"/>
                  <a:pt x="345440" y="478883"/>
                  <a:pt x="344170" y="476907"/>
                </a:cubicBezTo>
                <a:lnTo>
                  <a:pt x="344170" y="475107"/>
                </a:lnTo>
                <a:cubicBezTo>
                  <a:pt x="344805" y="475107"/>
                  <a:pt x="345017" y="474366"/>
                  <a:pt x="345017" y="473837"/>
                </a:cubicBezTo>
                <a:lnTo>
                  <a:pt x="345017" y="472602"/>
                </a:lnTo>
                <a:cubicBezTo>
                  <a:pt x="348087" y="471755"/>
                  <a:pt x="347240" y="467556"/>
                  <a:pt x="351051" y="467344"/>
                </a:cubicBezTo>
                <a:cubicBezTo>
                  <a:pt x="351051" y="465756"/>
                  <a:pt x="353274" y="467344"/>
                  <a:pt x="353274" y="465545"/>
                </a:cubicBezTo>
                <a:cubicBezTo>
                  <a:pt x="355391" y="462298"/>
                  <a:pt x="359590" y="461769"/>
                  <a:pt x="360649" y="457781"/>
                </a:cubicBezTo>
                <a:cubicBezTo>
                  <a:pt x="365730" y="456511"/>
                  <a:pt x="366683" y="451289"/>
                  <a:pt x="371235" y="449701"/>
                </a:cubicBezTo>
                <a:lnTo>
                  <a:pt x="371235" y="448219"/>
                </a:lnTo>
                <a:cubicBezTo>
                  <a:pt x="373458" y="447760"/>
                  <a:pt x="375363" y="446384"/>
                  <a:pt x="376528" y="444443"/>
                </a:cubicBezTo>
                <a:cubicBezTo>
                  <a:pt x="381927" y="438973"/>
                  <a:pt x="387926" y="433963"/>
                  <a:pt x="393007" y="428387"/>
                </a:cubicBezTo>
                <a:cubicBezTo>
                  <a:pt x="395336" y="427646"/>
                  <a:pt x="396818" y="424718"/>
                  <a:pt x="399041" y="423659"/>
                </a:cubicBezTo>
                <a:cubicBezTo>
                  <a:pt x="402111" y="419036"/>
                  <a:pt x="407192" y="417025"/>
                  <a:pt x="410474" y="413143"/>
                </a:cubicBezTo>
                <a:cubicBezTo>
                  <a:pt x="418696" y="406509"/>
                  <a:pt x="426212" y="399099"/>
                  <a:pt x="432987" y="390983"/>
                </a:cubicBezTo>
                <a:cubicBezTo>
                  <a:pt x="434857" y="390383"/>
                  <a:pt x="436304" y="388937"/>
                  <a:pt x="437010" y="387102"/>
                </a:cubicBezTo>
                <a:lnTo>
                  <a:pt x="439515" y="388054"/>
                </a:lnTo>
                <a:close/>
                <a:moveTo>
                  <a:pt x="420495" y="421859"/>
                </a:moveTo>
                <a:cubicBezTo>
                  <a:pt x="419437" y="423412"/>
                  <a:pt x="417849" y="424541"/>
                  <a:pt x="416049" y="425141"/>
                </a:cubicBezTo>
                <a:cubicBezTo>
                  <a:pt x="410686" y="430046"/>
                  <a:pt x="406451" y="435621"/>
                  <a:pt x="400946" y="440244"/>
                </a:cubicBezTo>
                <a:cubicBezTo>
                  <a:pt x="400946" y="441620"/>
                  <a:pt x="399676" y="442996"/>
                  <a:pt x="397877" y="442467"/>
                </a:cubicBezTo>
                <a:cubicBezTo>
                  <a:pt x="396606" y="446984"/>
                  <a:pt x="391842" y="448007"/>
                  <a:pt x="390043" y="451994"/>
                </a:cubicBezTo>
                <a:cubicBezTo>
                  <a:pt x="386055" y="452735"/>
                  <a:pt x="385420" y="456193"/>
                  <a:pt x="382139" y="457993"/>
                </a:cubicBezTo>
                <a:lnTo>
                  <a:pt x="382139" y="458946"/>
                </a:lnTo>
                <a:lnTo>
                  <a:pt x="379915" y="458946"/>
                </a:lnTo>
                <a:lnTo>
                  <a:pt x="379915" y="459475"/>
                </a:lnTo>
                <a:lnTo>
                  <a:pt x="377692" y="458628"/>
                </a:lnTo>
                <a:cubicBezTo>
                  <a:pt x="378857" y="451888"/>
                  <a:pt x="385738" y="451606"/>
                  <a:pt x="388243" y="446560"/>
                </a:cubicBezTo>
                <a:cubicBezTo>
                  <a:pt x="392583" y="446560"/>
                  <a:pt x="390360" y="441302"/>
                  <a:pt x="394807" y="441302"/>
                </a:cubicBezTo>
                <a:cubicBezTo>
                  <a:pt x="397877" y="439397"/>
                  <a:pt x="397453" y="434351"/>
                  <a:pt x="401793" y="433857"/>
                </a:cubicBezTo>
                <a:cubicBezTo>
                  <a:pt x="402958" y="431316"/>
                  <a:pt x="406981" y="430575"/>
                  <a:pt x="407086" y="427011"/>
                </a:cubicBezTo>
                <a:cubicBezTo>
                  <a:pt x="411109" y="426058"/>
                  <a:pt x="412874" y="422071"/>
                  <a:pt x="415626" y="419566"/>
                </a:cubicBezTo>
                <a:cubicBezTo>
                  <a:pt x="418696" y="420730"/>
                  <a:pt x="417531" y="417025"/>
                  <a:pt x="420601" y="418295"/>
                </a:cubicBezTo>
                <a:lnTo>
                  <a:pt x="420495" y="421859"/>
                </a:lnTo>
                <a:close/>
                <a:moveTo>
                  <a:pt x="331502" y="444761"/>
                </a:moveTo>
                <a:cubicBezTo>
                  <a:pt x="332243" y="447195"/>
                  <a:pt x="330549" y="447795"/>
                  <a:pt x="329279" y="448748"/>
                </a:cubicBezTo>
                <a:cubicBezTo>
                  <a:pt x="326950" y="447689"/>
                  <a:pt x="328220" y="450759"/>
                  <a:pt x="326738" y="450971"/>
                </a:cubicBezTo>
                <a:cubicBezTo>
                  <a:pt x="325256" y="451183"/>
                  <a:pt x="322715" y="451712"/>
                  <a:pt x="320598" y="451818"/>
                </a:cubicBezTo>
                <a:cubicBezTo>
                  <a:pt x="318481" y="451888"/>
                  <a:pt x="319116" y="450018"/>
                  <a:pt x="319328" y="448219"/>
                </a:cubicBezTo>
                <a:cubicBezTo>
                  <a:pt x="319539" y="446454"/>
                  <a:pt x="323668" y="446454"/>
                  <a:pt x="324515" y="444443"/>
                </a:cubicBezTo>
                <a:cubicBezTo>
                  <a:pt x="325362" y="442467"/>
                  <a:pt x="330337" y="442784"/>
                  <a:pt x="331502" y="444761"/>
                </a:cubicBezTo>
                <a:close/>
                <a:moveTo>
                  <a:pt x="409627" y="448748"/>
                </a:moveTo>
                <a:cubicBezTo>
                  <a:pt x="410262" y="451077"/>
                  <a:pt x="408674" y="451818"/>
                  <a:pt x="407404" y="452524"/>
                </a:cubicBezTo>
                <a:lnTo>
                  <a:pt x="403381" y="452524"/>
                </a:lnTo>
                <a:cubicBezTo>
                  <a:pt x="403170" y="450653"/>
                  <a:pt x="403840" y="448819"/>
                  <a:pt x="405181" y="447478"/>
                </a:cubicBezTo>
                <a:cubicBezTo>
                  <a:pt x="406875" y="447689"/>
                  <a:pt x="409415" y="446772"/>
                  <a:pt x="409627" y="448748"/>
                </a:cubicBezTo>
                <a:close/>
                <a:moveTo>
                  <a:pt x="587544" y="51911"/>
                </a:moveTo>
                <a:lnTo>
                  <a:pt x="570607" y="68919"/>
                </a:lnTo>
                <a:lnTo>
                  <a:pt x="557197" y="68919"/>
                </a:lnTo>
                <a:lnTo>
                  <a:pt x="569160" y="51911"/>
                </a:lnTo>
                <a:lnTo>
                  <a:pt x="587544" y="51911"/>
                </a:lnTo>
                <a:close/>
                <a:moveTo>
                  <a:pt x="547035" y="74071"/>
                </a:moveTo>
                <a:lnTo>
                  <a:pt x="547035" y="129719"/>
                </a:lnTo>
                <a:cubicBezTo>
                  <a:pt x="547035" y="148491"/>
                  <a:pt x="554551" y="157101"/>
                  <a:pt x="565772" y="157101"/>
                </a:cubicBezTo>
                <a:cubicBezTo>
                  <a:pt x="576958" y="157101"/>
                  <a:pt x="585215" y="148491"/>
                  <a:pt x="585215" y="129719"/>
                </a:cubicBezTo>
                <a:lnTo>
                  <a:pt x="585215" y="74071"/>
                </a:lnTo>
                <a:lnTo>
                  <a:pt x="601906" y="74071"/>
                </a:lnTo>
                <a:lnTo>
                  <a:pt x="601906" y="128660"/>
                </a:lnTo>
                <a:cubicBezTo>
                  <a:pt x="601906" y="158054"/>
                  <a:pt x="587438" y="171181"/>
                  <a:pt x="565455" y="171181"/>
                </a:cubicBezTo>
                <a:cubicBezTo>
                  <a:pt x="543435" y="171181"/>
                  <a:pt x="530556" y="158795"/>
                  <a:pt x="530556" y="129189"/>
                </a:cubicBezTo>
                <a:lnTo>
                  <a:pt x="530556" y="74071"/>
                </a:lnTo>
                <a:lnTo>
                  <a:pt x="547035" y="74071"/>
                </a:lnTo>
                <a:close/>
                <a:moveTo>
                  <a:pt x="619479" y="75306"/>
                </a:moveTo>
                <a:cubicBezTo>
                  <a:pt x="627771" y="73930"/>
                  <a:pt x="636205" y="73260"/>
                  <a:pt x="644639" y="73330"/>
                </a:cubicBezTo>
                <a:cubicBezTo>
                  <a:pt x="654660" y="72342"/>
                  <a:pt x="664717" y="75059"/>
                  <a:pt x="672868" y="80988"/>
                </a:cubicBezTo>
                <a:cubicBezTo>
                  <a:pt x="678055" y="85963"/>
                  <a:pt x="680808" y="92950"/>
                  <a:pt x="680349" y="100113"/>
                </a:cubicBezTo>
                <a:cubicBezTo>
                  <a:pt x="680490" y="110734"/>
                  <a:pt x="673892" y="120297"/>
                  <a:pt x="663870" y="124038"/>
                </a:cubicBezTo>
                <a:cubicBezTo>
                  <a:pt x="670892" y="127778"/>
                  <a:pt x="675656" y="134659"/>
                  <a:pt x="676644" y="142528"/>
                </a:cubicBezTo>
                <a:cubicBezTo>
                  <a:pt x="678408" y="151561"/>
                  <a:pt x="680773" y="160454"/>
                  <a:pt x="683737" y="169205"/>
                </a:cubicBezTo>
                <a:lnTo>
                  <a:pt x="666940" y="169205"/>
                </a:lnTo>
                <a:cubicBezTo>
                  <a:pt x="664223" y="161865"/>
                  <a:pt x="662176" y="154314"/>
                  <a:pt x="660800" y="146621"/>
                </a:cubicBezTo>
                <a:cubicBezTo>
                  <a:pt x="658259" y="134130"/>
                  <a:pt x="653919" y="130248"/>
                  <a:pt x="644427" y="129930"/>
                </a:cubicBezTo>
                <a:lnTo>
                  <a:pt x="635958" y="129930"/>
                </a:lnTo>
                <a:lnTo>
                  <a:pt x="635958" y="169205"/>
                </a:lnTo>
                <a:lnTo>
                  <a:pt x="619479" y="169205"/>
                </a:lnTo>
                <a:lnTo>
                  <a:pt x="619479" y="75306"/>
                </a:lnTo>
                <a:close/>
                <a:moveTo>
                  <a:pt x="641251" y="68602"/>
                </a:moveTo>
                <a:lnTo>
                  <a:pt x="627489" y="51911"/>
                </a:lnTo>
                <a:lnTo>
                  <a:pt x="639769" y="51911"/>
                </a:lnTo>
                <a:lnTo>
                  <a:pt x="647497" y="61121"/>
                </a:lnTo>
                <a:lnTo>
                  <a:pt x="655084" y="51911"/>
                </a:lnTo>
                <a:lnTo>
                  <a:pt x="667258" y="51911"/>
                </a:lnTo>
                <a:lnTo>
                  <a:pt x="653919" y="68602"/>
                </a:lnTo>
                <a:lnTo>
                  <a:pt x="641251" y="68602"/>
                </a:lnTo>
                <a:close/>
                <a:moveTo>
                  <a:pt x="635958" y="117545"/>
                </a:moveTo>
                <a:lnTo>
                  <a:pt x="645909" y="117545"/>
                </a:lnTo>
                <a:cubicBezTo>
                  <a:pt x="654695" y="118745"/>
                  <a:pt x="662811" y="112675"/>
                  <a:pt x="664047" y="103924"/>
                </a:cubicBezTo>
                <a:cubicBezTo>
                  <a:pt x="664117" y="103218"/>
                  <a:pt x="664188" y="102477"/>
                  <a:pt x="664188" y="101772"/>
                </a:cubicBezTo>
                <a:cubicBezTo>
                  <a:pt x="664188" y="91291"/>
                  <a:pt x="657095" y="86457"/>
                  <a:pt x="646332" y="86457"/>
                </a:cubicBezTo>
                <a:cubicBezTo>
                  <a:pt x="642768" y="86351"/>
                  <a:pt x="639204" y="86669"/>
                  <a:pt x="635746" y="87410"/>
                </a:cubicBezTo>
                <a:lnTo>
                  <a:pt x="635958" y="117545"/>
                </a:lnTo>
                <a:close/>
                <a:moveTo>
                  <a:pt x="713554" y="142528"/>
                </a:moveTo>
                <a:lnTo>
                  <a:pt x="705720" y="169628"/>
                </a:lnTo>
                <a:lnTo>
                  <a:pt x="688500" y="169628"/>
                </a:lnTo>
                <a:lnTo>
                  <a:pt x="717789" y="74071"/>
                </a:lnTo>
                <a:lnTo>
                  <a:pt x="738926" y="74071"/>
                </a:lnTo>
                <a:lnTo>
                  <a:pt x="768637" y="169628"/>
                </a:lnTo>
                <a:lnTo>
                  <a:pt x="750641" y="169628"/>
                </a:lnTo>
                <a:lnTo>
                  <a:pt x="742419" y="142528"/>
                </a:lnTo>
                <a:lnTo>
                  <a:pt x="713554" y="142528"/>
                </a:lnTo>
                <a:close/>
                <a:moveTo>
                  <a:pt x="739667" y="129295"/>
                </a:moveTo>
                <a:lnTo>
                  <a:pt x="732468" y="105759"/>
                </a:lnTo>
                <a:cubicBezTo>
                  <a:pt x="730774" y="99972"/>
                  <a:pt x="729292" y="93479"/>
                  <a:pt x="727916" y="87904"/>
                </a:cubicBezTo>
                <a:cubicBezTo>
                  <a:pt x="726646" y="93479"/>
                  <a:pt x="725269" y="100078"/>
                  <a:pt x="723576" y="105759"/>
                </a:cubicBezTo>
                <a:lnTo>
                  <a:pt x="716624" y="129295"/>
                </a:lnTo>
                <a:lnTo>
                  <a:pt x="739667" y="129295"/>
                </a:lnTo>
                <a:close/>
                <a:moveTo>
                  <a:pt x="780141" y="75306"/>
                </a:moveTo>
                <a:cubicBezTo>
                  <a:pt x="789104" y="73895"/>
                  <a:pt x="798172" y="73224"/>
                  <a:pt x="807206" y="73330"/>
                </a:cubicBezTo>
                <a:cubicBezTo>
                  <a:pt x="820580" y="72236"/>
                  <a:pt x="833848" y="76188"/>
                  <a:pt x="844434" y="84340"/>
                </a:cubicBezTo>
                <a:cubicBezTo>
                  <a:pt x="854349" y="93303"/>
                  <a:pt x="859572" y="106253"/>
                  <a:pt x="858690" y="119521"/>
                </a:cubicBezTo>
                <a:cubicBezTo>
                  <a:pt x="859466" y="133600"/>
                  <a:pt x="854279" y="147398"/>
                  <a:pt x="844434" y="157560"/>
                </a:cubicBezTo>
                <a:cubicBezTo>
                  <a:pt x="832860" y="166911"/>
                  <a:pt x="818110" y="171569"/>
                  <a:pt x="803219" y="170546"/>
                </a:cubicBezTo>
                <a:cubicBezTo>
                  <a:pt x="795667" y="170652"/>
                  <a:pt x="788151" y="170228"/>
                  <a:pt x="780670" y="169311"/>
                </a:cubicBezTo>
                <a:lnTo>
                  <a:pt x="780141" y="75306"/>
                </a:lnTo>
                <a:close/>
                <a:moveTo>
                  <a:pt x="796655" y="156290"/>
                </a:moveTo>
                <a:cubicBezTo>
                  <a:pt x="799725" y="156537"/>
                  <a:pt x="802866" y="156537"/>
                  <a:pt x="805936" y="156290"/>
                </a:cubicBezTo>
                <a:cubicBezTo>
                  <a:pt x="827108" y="156290"/>
                  <a:pt x="840411" y="143904"/>
                  <a:pt x="840411" y="119733"/>
                </a:cubicBezTo>
                <a:cubicBezTo>
                  <a:pt x="842528" y="103571"/>
                  <a:pt x="831060" y="88786"/>
                  <a:pt x="814793" y="86669"/>
                </a:cubicBezTo>
                <a:cubicBezTo>
                  <a:pt x="812570" y="86351"/>
                  <a:pt x="810311" y="86316"/>
                  <a:pt x="808053" y="86563"/>
                </a:cubicBezTo>
                <a:cubicBezTo>
                  <a:pt x="804242" y="86457"/>
                  <a:pt x="800396" y="86775"/>
                  <a:pt x="796655" y="87480"/>
                </a:cubicBezTo>
                <a:lnTo>
                  <a:pt x="796655" y="156290"/>
                </a:lnTo>
                <a:close/>
                <a:moveTo>
                  <a:pt x="530556" y="232827"/>
                </a:moveTo>
                <a:cubicBezTo>
                  <a:pt x="538954" y="231380"/>
                  <a:pt x="547494" y="230710"/>
                  <a:pt x="556033" y="230851"/>
                </a:cubicBezTo>
                <a:cubicBezTo>
                  <a:pt x="565666" y="230145"/>
                  <a:pt x="575229" y="232898"/>
                  <a:pt x="582992" y="238614"/>
                </a:cubicBezTo>
                <a:cubicBezTo>
                  <a:pt x="588850" y="244013"/>
                  <a:pt x="592061" y="251670"/>
                  <a:pt x="591885" y="259610"/>
                </a:cubicBezTo>
                <a:cubicBezTo>
                  <a:pt x="592308" y="267620"/>
                  <a:pt x="589485" y="275454"/>
                  <a:pt x="584051" y="281347"/>
                </a:cubicBezTo>
                <a:cubicBezTo>
                  <a:pt x="576252" y="288616"/>
                  <a:pt x="565843" y="292392"/>
                  <a:pt x="555186" y="291862"/>
                </a:cubicBezTo>
                <a:cubicBezTo>
                  <a:pt x="552469" y="292109"/>
                  <a:pt x="549752" y="292109"/>
                  <a:pt x="547035" y="291862"/>
                </a:cubicBezTo>
                <a:lnTo>
                  <a:pt x="547035" y="327890"/>
                </a:lnTo>
                <a:lnTo>
                  <a:pt x="530556" y="327890"/>
                </a:lnTo>
                <a:lnTo>
                  <a:pt x="530556" y="232827"/>
                </a:lnTo>
                <a:close/>
                <a:moveTo>
                  <a:pt x="547035" y="277359"/>
                </a:moveTo>
                <a:cubicBezTo>
                  <a:pt x="549717" y="277924"/>
                  <a:pt x="552434" y="278171"/>
                  <a:pt x="555186" y="278100"/>
                </a:cubicBezTo>
                <a:cubicBezTo>
                  <a:pt x="567642" y="278100"/>
                  <a:pt x="575264" y="271678"/>
                  <a:pt x="575264" y="260457"/>
                </a:cubicBezTo>
                <a:cubicBezTo>
                  <a:pt x="575264" y="249200"/>
                  <a:pt x="568172" y="244190"/>
                  <a:pt x="556668" y="244190"/>
                </a:cubicBezTo>
                <a:cubicBezTo>
                  <a:pt x="553422" y="244119"/>
                  <a:pt x="550211" y="244401"/>
                  <a:pt x="547035" y="245001"/>
                </a:cubicBezTo>
                <a:lnTo>
                  <a:pt x="547035" y="277359"/>
                </a:lnTo>
                <a:close/>
                <a:moveTo>
                  <a:pt x="604976" y="232827"/>
                </a:moveTo>
                <a:cubicBezTo>
                  <a:pt x="613304" y="231451"/>
                  <a:pt x="621702" y="230816"/>
                  <a:pt x="630136" y="230851"/>
                </a:cubicBezTo>
                <a:cubicBezTo>
                  <a:pt x="640157" y="229863"/>
                  <a:pt x="650214" y="232580"/>
                  <a:pt x="658365" y="238508"/>
                </a:cubicBezTo>
                <a:cubicBezTo>
                  <a:pt x="663623" y="243449"/>
                  <a:pt x="666481" y="250435"/>
                  <a:pt x="666199" y="257634"/>
                </a:cubicBezTo>
                <a:cubicBezTo>
                  <a:pt x="666340" y="268255"/>
                  <a:pt x="659742" y="277853"/>
                  <a:pt x="649685" y="281558"/>
                </a:cubicBezTo>
                <a:cubicBezTo>
                  <a:pt x="656707" y="285299"/>
                  <a:pt x="661435" y="292215"/>
                  <a:pt x="662388" y="300049"/>
                </a:cubicBezTo>
                <a:cubicBezTo>
                  <a:pt x="664223" y="309223"/>
                  <a:pt x="666693" y="318292"/>
                  <a:pt x="669798" y="327149"/>
                </a:cubicBezTo>
                <a:lnTo>
                  <a:pt x="652331" y="327149"/>
                </a:lnTo>
                <a:cubicBezTo>
                  <a:pt x="649720" y="319774"/>
                  <a:pt x="647709" y="312223"/>
                  <a:pt x="646297" y="304566"/>
                </a:cubicBezTo>
                <a:cubicBezTo>
                  <a:pt x="643686" y="292074"/>
                  <a:pt x="639346" y="288192"/>
                  <a:pt x="629924" y="287875"/>
                </a:cubicBezTo>
                <a:lnTo>
                  <a:pt x="621455" y="287875"/>
                </a:lnTo>
                <a:lnTo>
                  <a:pt x="621455" y="327149"/>
                </a:lnTo>
                <a:lnTo>
                  <a:pt x="604976" y="327149"/>
                </a:lnTo>
                <a:lnTo>
                  <a:pt x="604976" y="232827"/>
                </a:lnTo>
                <a:close/>
                <a:moveTo>
                  <a:pt x="621455" y="274854"/>
                </a:moveTo>
                <a:lnTo>
                  <a:pt x="631406" y="274854"/>
                </a:lnTo>
                <a:cubicBezTo>
                  <a:pt x="640193" y="276054"/>
                  <a:pt x="648308" y="269984"/>
                  <a:pt x="649544" y="261233"/>
                </a:cubicBezTo>
                <a:cubicBezTo>
                  <a:pt x="649649" y="260527"/>
                  <a:pt x="649685" y="259822"/>
                  <a:pt x="649685" y="259081"/>
                </a:cubicBezTo>
                <a:cubicBezTo>
                  <a:pt x="649685" y="248600"/>
                  <a:pt x="642627" y="243766"/>
                  <a:pt x="631829" y="243766"/>
                </a:cubicBezTo>
                <a:cubicBezTo>
                  <a:pt x="628265" y="243660"/>
                  <a:pt x="624737" y="243978"/>
                  <a:pt x="621243" y="244719"/>
                </a:cubicBezTo>
                <a:lnTo>
                  <a:pt x="621455" y="274854"/>
                </a:lnTo>
                <a:close/>
                <a:moveTo>
                  <a:pt x="730880" y="215819"/>
                </a:moveTo>
                <a:cubicBezTo>
                  <a:pt x="730210" y="223864"/>
                  <a:pt x="723082" y="229828"/>
                  <a:pt x="715001" y="229122"/>
                </a:cubicBezTo>
                <a:cubicBezTo>
                  <a:pt x="707873" y="228522"/>
                  <a:pt x="702227" y="222912"/>
                  <a:pt x="701592" y="215819"/>
                </a:cubicBezTo>
                <a:cubicBezTo>
                  <a:pt x="701521" y="208338"/>
                  <a:pt x="707555" y="202198"/>
                  <a:pt x="715072" y="202128"/>
                </a:cubicBezTo>
                <a:cubicBezTo>
                  <a:pt x="715530" y="202128"/>
                  <a:pt x="715954" y="202128"/>
                  <a:pt x="716412" y="202163"/>
                </a:cubicBezTo>
                <a:cubicBezTo>
                  <a:pt x="723717" y="201528"/>
                  <a:pt x="730210" y="206927"/>
                  <a:pt x="730845" y="214196"/>
                </a:cubicBezTo>
                <a:cubicBezTo>
                  <a:pt x="730880" y="214725"/>
                  <a:pt x="730915" y="215290"/>
                  <a:pt x="730880" y="215819"/>
                </a:cubicBezTo>
                <a:close/>
                <a:moveTo>
                  <a:pt x="709743" y="215819"/>
                </a:moveTo>
                <a:cubicBezTo>
                  <a:pt x="709461" y="219312"/>
                  <a:pt x="712037" y="222347"/>
                  <a:pt x="715530" y="222629"/>
                </a:cubicBezTo>
                <a:cubicBezTo>
                  <a:pt x="715601" y="222629"/>
                  <a:pt x="715707" y="222665"/>
                  <a:pt x="715777" y="222665"/>
                </a:cubicBezTo>
                <a:cubicBezTo>
                  <a:pt x="719341" y="222594"/>
                  <a:pt x="722164" y="219700"/>
                  <a:pt x="722129" y="216172"/>
                </a:cubicBezTo>
                <a:cubicBezTo>
                  <a:pt x="722129" y="216031"/>
                  <a:pt x="722129" y="215854"/>
                  <a:pt x="722129" y="215713"/>
                </a:cubicBezTo>
                <a:cubicBezTo>
                  <a:pt x="722482" y="212149"/>
                  <a:pt x="719835" y="208973"/>
                  <a:pt x="716236" y="208620"/>
                </a:cubicBezTo>
                <a:cubicBezTo>
                  <a:pt x="716060" y="208585"/>
                  <a:pt x="715918" y="208585"/>
                  <a:pt x="715777" y="208585"/>
                </a:cubicBezTo>
                <a:cubicBezTo>
                  <a:pt x="712213" y="208938"/>
                  <a:pt x="709637" y="212078"/>
                  <a:pt x="710026" y="215607"/>
                </a:cubicBezTo>
                <a:cubicBezTo>
                  <a:pt x="710026" y="215713"/>
                  <a:pt x="710026" y="215819"/>
                  <a:pt x="710061" y="215925"/>
                </a:cubicBezTo>
                <a:lnTo>
                  <a:pt x="709743" y="215819"/>
                </a:lnTo>
                <a:close/>
                <a:moveTo>
                  <a:pt x="697252" y="231592"/>
                </a:moveTo>
                <a:lnTo>
                  <a:pt x="697252" y="287240"/>
                </a:lnTo>
                <a:cubicBezTo>
                  <a:pt x="697252" y="306048"/>
                  <a:pt x="704768" y="314658"/>
                  <a:pt x="715989" y="314658"/>
                </a:cubicBezTo>
                <a:cubicBezTo>
                  <a:pt x="727175" y="314658"/>
                  <a:pt x="735220" y="306048"/>
                  <a:pt x="735220" y="287240"/>
                </a:cubicBezTo>
                <a:lnTo>
                  <a:pt x="735220" y="231592"/>
                </a:lnTo>
                <a:lnTo>
                  <a:pt x="751911" y="231592"/>
                </a:lnTo>
                <a:lnTo>
                  <a:pt x="751911" y="286181"/>
                </a:lnTo>
                <a:cubicBezTo>
                  <a:pt x="751911" y="315575"/>
                  <a:pt x="737338" y="328208"/>
                  <a:pt x="715460" y="328208"/>
                </a:cubicBezTo>
                <a:cubicBezTo>
                  <a:pt x="693582" y="328208"/>
                  <a:pt x="680561" y="315787"/>
                  <a:pt x="680561" y="286181"/>
                </a:cubicBezTo>
                <a:lnTo>
                  <a:pt x="680561" y="231592"/>
                </a:lnTo>
                <a:lnTo>
                  <a:pt x="697252" y="231592"/>
                </a:lnTo>
                <a:close/>
                <a:moveTo>
                  <a:pt x="846763" y="288616"/>
                </a:moveTo>
                <a:cubicBezTo>
                  <a:pt x="846763" y="276195"/>
                  <a:pt x="845598" y="261304"/>
                  <a:pt x="845704" y="248389"/>
                </a:cubicBezTo>
                <a:cubicBezTo>
                  <a:pt x="842740" y="260033"/>
                  <a:pt x="838929" y="272948"/>
                  <a:pt x="835118" y="285052"/>
                </a:cubicBezTo>
                <a:lnTo>
                  <a:pt x="821815" y="326408"/>
                </a:lnTo>
                <a:lnTo>
                  <a:pt x="808265" y="326408"/>
                </a:lnTo>
                <a:lnTo>
                  <a:pt x="796655" y="285122"/>
                </a:lnTo>
                <a:cubicBezTo>
                  <a:pt x="793162" y="272948"/>
                  <a:pt x="789880" y="259928"/>
                  <a:pt x="787445" y="247965"/>
                </a:cubicBezTo>
                <a:cubicBezTo>
                  <a:pt x="787445" y="260457"/>
                  <a:pt x="786492" y="275701"/>
                  <a:pt x="785857" y="288722"/>
                </a:cubicBezTo>
                <a:lnTo>
                  <a:pt x="783846" y="327149"/>
                </a:lnTo>
                <a:lnTo>
                  <a:pt x="767367" y="327149"/>
                </a:lnTo>
                <a:lnTo>
                  <a:pt x="773507" y="231592"/>
                </a:lnTo>
                <a:lnTo>
                  <a:pt x="795491" y="231592"/>
                </a:lnTo>
                <a:lnTo>
                  <a:pt x="807206" y="270020"/>
                </a:lnTo>
                <a:cubicBezTo>
                  <a:pt x="810488" y="281135"/>
                  <a:pt x="813346" y="292497"/>
                  <a:pt x="815675" y="303189"/>
                </a:cubicBezTo>
                <a:cubicBezTo>
                  <a:pt x="818110" y="292709"/>
                  <a:pt x="821180" y="281029"/>
                  <a:pt x="824779" y="269808"/>
                </a:cubicBezTo>
                <a:lnTo>
                  <a:pt x="837341" y="231592"/>
                </a:lnTo>
                <a:lnTo>
                  <a:pt x="858478" y="231592"/>
                </a:lnTo>
                <a:lnTo>
                  <a:pt x="863771" y="327149"/>
                </a:lnTo>
                <a:lnTo>
                  <a:pt x="848562" y="327149"/>
                </a:lnTo>
                <a:lnTo>
                  <a:pt x="846763" y="288616"/>
                </a:lnTo>
                <a:close/>
                <a:moveTo>
                  <a:pt x="901211" y="327149"/>
                </a:moveTo>
                <a:lnTo>
                  <a:pt x="901211" y="287240"/>
                </a:lnTo>
                <a:lnTo>
                  <a:pt x="872346" y="231592"/>
                </a:lnTo>
                <a:lnTo>
                  <a:pt x="891789" y="231592"/>
                </a:lnTo>
                <a:lnTo>
                  <a:pt x="902375" y="256046"/>
                </a:lnTo>
                <a:cubicBezTo>
                  <a:pt x="905551" y="263174"/>
                  <a:pt x="907774" y="268538"/>
                  <a:pt x="910173" y="275066"/>
                </a:cubicBezTo>
                <a:cubicBezTo>
                  <a:pt x="912502" y="268961"/>
                  <a:pt x="915043" y="262962"/>
                  <a:pt x="918219" y="256046"/>
                </a:cubicBezTo>
                <a:lnTo>
                  <a:pt x="928805" y="231592"/>
                </a:lnTo>
                <a:lnTo>
                  <a:pt x="947719" y="231592"/>
                </a:lnTo>
                <a:lnTo>
                  <a:pt x="917266" y="286816"/>
                </a:lnTo>
                <a:lnTo>
                  <a:pt x="917266" y="327149"/>
                </a:lnTo>
                <a:lnTo>
                  <a:pt x="901211" y="327149"/>
                </a:lnTo>
                <a:close/>
                <a:moveTo>
                  <a:pt x="956717" y="308130"/>
                </a:moveTo>
                <a:cubicBezTo>
                  <a:pt x="963351" y="312046"/>
                  <a:pt x="970938" y="314128"/>
                  <a:pt x="978701" y="314234"/>
                </a:cubicBezTo>
                <a:cubicBezTo>
                  <a:pt x="989252" y="314234"/>
                  <a:pt x="995392" y="308976"/>
                  <a:pt x="995392" y="301213"/>
                </a:cubicBezTo>
                <a:cubicBezTo>
                  <a:pt x="995392" y="293450"/>
                  <a:pt x="990840" y="289639"/>
                  <a:pt x="979124" y="285228"/>
                </a:cubicBezTo>
                <a:cubicBezTo>
                  <a:pt x="964092" y="279582"/>
                  <a:pt x="954494" y="271290"/>
                  <a:pt x="954494" y="257528"/>
                </a:cubicBezTo>
                <a:cubicBezTo>
                  <a:pt x="954494" y="241861"/>
                  <a:pt x="966950" y="230004"/>
                  <a:pt x="986182" y="230004"/>
                </a:cubicBezTo>
                <a:cubicBezTo>
                  <a:pt x="993804" y="229757"/>
                  <a:pt x="1001390" y="231416"/>
                  <a:pt x="1008201" y="234839"/>
                </a:cubicBezTo>
                <a:lnTo>
                  <a:pt x="1004072" y="248812"/>
                </a:lnTo>
                <a:cubicBezTo>
                  <a:pt x="998532" y="245813"/>
                  <a:pt x="992286" y="244260"/>
                  <a:pt x="985970" y="244295"/>
                </a:cubicBezTo>
                <a:cubicBezTo>
                  <a:pt x="975419" y="244295"/>
                  <a:pt x="970761" y="250259"/>
                  <a:pt x="970761" y="255834"/>
                </a:cubicBezTo>
                <a:cubicBezTo>
                  <a:pt x="970761" y="263174"/>
                  <a:pt x="976054" y="266350"/>
                  <a:pt x="988193" y="271608"/>
                </a:cubicBezTo>
                <a:cubicBezTo>
                  <a:pt x="1004072" y="277783"/>
                  <a:pt x="1011765" y="286181"/>
                  <a:pt x="1011765" y="299943"/>
                </a:cubicBezTo>
                <a:cubicBezTo>
                  <a:pt x="1011765" y="313705"/>
                  <a:pt x="1000685" y="328525"/>
                  <a:pt x="977113" y="328525"/>
                </a:cubicBezTo>
                <a:cubicBezTo>
                  <a:pt x="968538" y="328561"/>
                  <a:pt x="960069" y="326549"/>
                  <a:pt x="952483" y="322632"/>
                </a:cubicBezTo>
                <a:lnTo>
                  <a:pt x="956717" y="308130"/>
                </a:lnTo>
                <a:close/>
                <a:moveTo>
                  <a:pt x="1026056" y="231592"/>
                </a:moveTo>
                <a:lnTo>
                  <a:pt x="1042747" y="231592"/>
                </a:lnTo>
                <a:lnTo>
                  <a:pt x="1042747" y="312540"/>
                </a:lnTo>
                <a:lnTo>
                  <a:pt x="1080292" y="312540"/>
                </a:lnTo>
                <a:lnTo>
                  <a:pt x="1080292" y="327149"/>
                </a:lnTo>
                <a:lnTo>
                  <a:pt x="1026056" y="327149"/>
                </a:lnTo>
                <a:lnTo>
                  <a:pt x="1026056" y="231592"/>
                </a:lnTo>
                <a:close/>
                <a:moveTo>
                  <a:pt x="1172568" y="278100"/>
                </a:moveTo>
                <a:cubicBezTo>
                  <a:pt x="1172568" y="310247"/>
                  <a:pt x="1154077" y="328490"/>
                  <a:pt x="1128812" y="328490"/>
                </a:cubicBezTo>
                <a:cubicBezTo>
                  <a:pt x="1103546" y="328490"/>
                  <a:pt x="1086538" y="307494"/>
                  <a:pt x="1086538" y="279794"/>
                </a:cubicBezTo>
                <a:cubicBezTo>
                  <a:pt x="1086538" y="252059"/>
                  <a:pt x="1104182" y="229793"/>
                  <a:pt x="1129870" y="229793"/>
                </a:cubicBezTo>
                <a:cubicBezTo>
                  <a:pt x="1155559" y="229793"/>
                  <a:pt x="1172568" y="251106"/>
                  <a:pt x="1172568" y="278100"/>
                </a:cubicBezTo>
                <a:close/>
                <a:moveTo>
                  <a:pt x="1104499" y="279794"/>
                </a:moveTo>
                <a:cubicBezTo>
                  <a:pt x="1104499" y="279759"/>
                  <a:pt x="1104499" y="279724"/>
                  <a:pt x="1104499" y="279688"/>
                </a:cubicBezTo>
                <a:cubicBezTo>
                  <a:pt x="1104499" y="279653"/>
                  <a:pt x="1104499" y="279618"/>
                  <a:pt x="1104499" y="279582"/>
                </a:cubicBezTo>
                <a:lnTo>
                  <a:pt x="1104499" y="279794"/>
                </a:lnTo>
                <a:close/>
                <a:moveTo>
                  <a:pt x="1129765" y="314446"/>
                </a:moveTo>
                <a:cubicBezTo>
                  <a:pt x="1145714" y="314446"/>
                  <a:pt x="1154924" y="298778"/>
                  <a:pt x="1154924" y="278841"/>
                </a:cubicBezTo>
                <a:cubicBezTo>
                  <a:pt x="1154924" y="260880"/>
                  <a:pt x="1146455" y="243766"/>
                  <a:pt x="1129765" y="243766"/>
                </a:cubicBezTo>
                <a:cubicBezTo>
                  <a:pt x="1113074" y="243766"/>
                  <a:pt x="1104534" y="259963"/>
                  <a:pt x="1104499" y="279688"/>
                </a:cubicBezTo>
                <a:cubicBezTo>
                  <a:pt x="1104534" y="299061"/>
                  <a:pt x="1113815" y="314446"/>
                  <a:pt x="1129765" y="314446"/>
                </a:cubicBezTo>
                <a:close/>
                <a:moveTo>
                  <a:pt x="1206514" y="327149"/>
                </a:moveTo>
                <a:lnTo>
                  <a:pt x="1177226" y="231592"/>
                </a:lnTo>
                <a:lnTo>
                  <a:pt x="1195398" y="231592"/>
                </a:lnTo>
                <a:lnTo>
                  <a:pt x="1207784" y="274960"/>
                </a:lnTo>
                <a:cubicBezTo>
                  <a:pt x="1211383" y="287028"/>
                  <a:pt x="1214348" y="298143"/>
                  <a:pt x="1216782" y="309823"/>
                </a:cubicBezTo>
                <a:cubicBezTo>
                  <a:pt x="1219182" y="298461"/>
                  <a:pt x="1222358" y="286816"/>
                  <a:pt x="1226063" y="275277"/>
                </a:cubicBezTo>
                <a:lnTo>
                  <a:pt x="1239401" y="231592"/>
                </a:lnTo>
                <a:lnTo>
                  <a:pt x="1257045" y="231592"/>
                </a:lnTo>
                <a:lnTo>
                  <a:pt x="1225322" y="327149"/>
                </a:lnTo>
                <a:lnTo>
                  <a:pt x="1206514" y="327149"/>
                </a:lnTo>
                <a:close/>
                <a:moveTo>
                  <a:pt x="1314669" y="209432"/>
                </a:moveTo>
                <a:lnTo>
                  <a:pt x="1297731" y="226440"/>
                </a:lnTo>
                <a:lnTo>
                  <a:pt x="1284322" y="226440"/>
                </a:lnTo>
                <a:lnTo>
                  <a:pt x="1296284" y="209432"/>
                </a:lnTo>
                <a:lnTo>
                  <a:pt x="1314669" y="209432"/>
                </a:lnTo>
                <a:close/>
                <a:moveTo>
                  <a:pt x="1316892" y="284734"/>
                </a:moveTo>
                <a:lnTo>
                  <a:pt x="1282946" y="284734"/>
                </a:lnTo>
                <a:lnTo>
                  <a:pt x="1282946" y="312752"/>
                </a:lnTo>
                <a:lnTo>
                  <a:pt x="1321408" y="312752"/>
                </a:lnTo>
                <a:lnTo>
                  <a:pt x="1321408" y="327149"/>
                </a:lnTo>
                <a:lnTo>
                  <a:pt x="1266361" y="327149"/>
                </a:lnTo>
                <a:lnTo>
                  <a:pt x="1266361" y="231592"/>
                </a:lnTo>
                <a:lnTo>
                  <a:pt x="1319221" y="231592"/>
                </a:lnTo>
                <a:lnTo>
                  <a:pt x="1319221" y="245848"/>
                </a:lnTo>
                <a:lnTo>
                  <a:pt x="1282946" y="245848"/>
                </a:lnTo>
                <a:lnTo>
                  <a:pt x="1282946" y="270549"/>
                </a:lnTo>
                <a:lnTo>
                  <a:pt x="1317421" y="270549"/>
                </a:lnTo>
                <a:lnTo>
                  <a:pt x="1316892" y="284734"/>
                </a:lnTo>
                <a:close/>
                <a:moveTo>
                  <a:pt x="1350908" y="231592"/>
                </a:moveTo>
                <a:lnTo>
                  <a:pt x="1350908" y="269808"/>
                </a:lnTo>
                <a:lnTo>
                  <a:pt x="1389512" y="269808"/>
                </a:lnTo>
                <a:lnTo>
                  <a:pt x="1389512" y="231592"/>
                </a:lnTo>
                <a:lnTo>
                  <a:pt x="1406203" y="231592"/>
                </a:lnTo>
                <a:lnTo>
                  <a:pt x="1406203" y="327149"/>
                </a:lnTo>
                <a:lnTo>
                  <a:pt x="1389512" y="327149"/>
                </a:lnTo>
                <a:lnTo>
                  <a:pt x="1389512" y="285122"/>
                </a:lnTo>
                <a:lnTo>
                  <a:pt x="1350908" y="285122"/>
                </a:lnTo>
                <a:lnTo>
                  <a:pt x="1350908" y="327149"/>
                </a:lnTo>
                <a:lnTo>
                  <a:pt x="1334218" y="327149"/>
                </a:lnTo>
                <a:lnTo>
                  <a:pt x="1334218" y="231592"/>
                </a:lnTo>
                <a:lnTo>
                  <a:pt x="1350908" y="231592"/>
                </a:lnTo>
                <a:close/>
                <a:moveTo>
                  <a:pt x="1504936" y="278100"/>
                </a:moveTo>
                <a:cubicBezTo>
                  <a:pt x="1504936" y="310247"/>
                  <a:pt x="1486340" y="328490"/>
                  <a:pt x="1461180" y="328490"/>
                </a:cubicBezTo>
                <a:cubicBezTo>
                  <a:pt x="1436021" y="328490"/>
                  <a:pt x="1418906" y="307494"/>
                  <a:pt x="1418906" y="279794"/>
                </a:cubicBezTo>
                <a:cubicBezTo>
                  <a:pt x="1418906" y="252059"/>
                  <a:pt x="1436550" y="229793"/>
                  <a:pt x="1462345" y="229793"/>
                </a:cubicBezTo>
                <a:cubicBezTo>
                  <a:pt x="1488140" y="229793"/>
                  <a:pt x="1504936" y="251106"/>
                  <a:pt x="1504936" y="278100"/>
                </a:cubicBezTo>
                <a:close/>
                <a:moveTo>
                  <a:pt x="1436762" y="279582"/>
                </a:moveTo>
                <a:cubicBezTo>
                  <a:pt x="1436762" y="298990"/>
                  <a:pt x="1446183" y="314446"/>
                  <a:pt x="1462133" y="314446"/>
                </a:cubicBezTo>
                <a:cubicBezTo>
                  <a:pt x="1478083" y="314446"/>
                  <a:pt x="1487293" y="298778"/>
                  <a:pt x="1487293" y="278841"/>
                </a:cubicBezTo>
                <a:cubicBezTo>
                  <a:pt x="1487293" y="260880"/>
                  <a:pt x="1478824" y="243766"/>
                  <a:pt x="1462133" y="243766"/>
                </a:cubicBezTo>
                <a:cubicBezTo>
                  <a:pt x="1445442" y="243766"/>
                  <a:pt x="1436868" y="260033"/>
                  <a:pt x="1436868" y="279794"/>
                </a:cubicBezTo>
                <a:lnTo>
                  <a:pt x="1436762" y="279582"/>
                </a:lnTo>
                <a:close/>
                <a:moveTo>
                  <a:pt x="551375" y="484670"/>
                </a:moveTo>
                <a:lnTo>
                  <a:pt x="521769" y="389113"/>
                </a:lnTo>
                <a:lnTo>
                  <a:pt x="539977" y="389113"/>
                </a:lnTo>
                <a:lnTo>
                  <a:pt x="552434" y="432481"/>
                </a:lnTo>
                <a:cubicBezTo>
                  <a:pt x="556033" y="444549"/>
                  <a:pt x="558997" y="455699"/>
                  <a:pt x="561432" y="467344"/>
                </a:cubicBezTo>
                <a:cubicBezTo>
                  <a:pt x="563867" y="456017"/>
                  <a:pt x="567042" y="444337"/>
                  <a:pt x="570712" y="432798"/>
                </a:cubicBezTo>
                <a:lnTo>
                  <a:pt x="584051" y="389113"/>
                </a:lnTo>
                <a:lnTo>
                  <a:pt x="602118" y="389113"/>
                </a:lnTo>
                <a:lnTo>
                  <a:pt x="570395" y="484670"/>
                </a:lnTo>
                <a:lnTo>
                  <a:pt x="551375" y="484670"/>
                </a:lnTo>
                <a:close/>
                <a:moveTo>
                  <a:pt x="610693" y="389113"/>
                </a:moveTo>
                <a:lnTo>
                  <a:pt x="627489" y="389113"/>
                </a:lnTo>
                <a:lnTo>
                  <a:pt x="627489" y="470061"/>
                </a:lnTo>
                <a:lnTo>
                  <a:pt x="665035" y="470061"/>
                </a:lnTo>
                <a:lnTo>
                  <a:pt x="665035" y="484670"/>
                </a:lnTo>
                <a:lnTo>
                  <a:pt x="610693" y="484670"/>
                </a:lnTo>
                <a:lnTo>
                  <a:pt x="610693" y="389113"/>
                </a:lnTo>
                <a:close/>
                <a:moveTo>
                  <a:pt x="694429" y="457570"/>
                </a:moveTo>
                <a:lnTo>
                  <a:pt x="686595" y="484670"/>
                </a:lnTo>
                <a:lnTo>
                  <a:pt x="669798" y="484670"/>
                </a:lnTo>
                <a:lnTo>
                  <a:pt x="699051" y="389113"/>
                </a:lnTo>
                <a:lnTo>
                  <a:pt x="720223" y="389113"/>
                </a:lnTo>
                <a:lnTo>
                  <a:pt x="749900" y="484670"/>
                </a:lnTo>
                <a:lnTo>
                  <a:pt x="731727" y="484670"/>
                </a:lnTo>
                <a:lnTo>
                  <a:pt x="723470" y="457570"/>
                </a:lnTo>
                <a:lnTo>
                  <a:pt x="694429" y="457570"/>
                </a:lnTo>
                <a:close/>
                <a:moveTo>
                  <a:pt x="720647" y="444337"/>
                </a:moveTo>
                <a:lnTo>
                  <a:pt x="713448" y="420836"/>
                </a:lnTo>
                <a:cubicBezTo>
                  <a:pt x="711649" y="415049"/>
                  <a:pt x="710167" y="408521"/>
                  <a:pt x="708790" y="402981"/>
                </a:cubicBezTo>
                <a:cubicBezTo>
                  <a:pt x="707414" y="408521"/>
                  <a:pt x="706038" y="415155"/>
                  <a:pt x="704450" y="420836"/>
                </a:cubicBezTo>
                <a:lnTo>
                  <a:pt x="697393" y="444337"/>
                </a:lnTo>
                <a:lnTo>
                  <a:pt x="720647" y="444337"/>
                </a:lnTo>
                <a:close/>
                <a:moveTo>
                  <a:pt x="760592" y="465650"/>
                </a:moveTo>
                <a:cubicBezTo>
                  <a:pt x="767296" y="469603"/>
                  <a:pt x="774918" y="471684"/>
                  <a:pt x="782681" y="471755"/>
                </a:cubicBezTo>
                <a:cubicBezTo>
                  <a:pt x="793268" y="471755"/>
                  <a:pt x="799408" y="466497"/>
                  <a:pt x="799408" y="458734"/>
                </a:cubicBezTo>
                <a:cubicBezTo>
                  <a:pt x="799408" y="450971"/>
                  <a:pt x="794750" y="447195"/>
                  <a:pt x="783105" y="442784"/>
                </a:cubicBezTo>
                <a:cubicBezTo>
                  <a:pt x="768002" y="437103"/>
                  <a:pt x="758475" y="428811"/>
                  <a:pt x="758475" y="415049"/>
                </a:cubicBezTo>
                <a:cubicBezTo>
                  <a:pt x="758475" y="399382"/>
                  <a:pt x="770860" y="387525"/>
                  <a:pt x="790198" y="387525"/>
                </a:cubicBezTo>
                <a:cubicBezTo>
                  <a:pt x="797784" y="387278"/>
                  <a:pt x="805300" y="388937"/>
                  <a:pt x="812076" y="392359"/>
                </a:cubicBezTo>
                <a:lnTo>
                  <a:pt x="808053" y="406333"/>
                </a:lnTo>
                <a:cubicBezTo>
                  <a:pt x="802477" y="403334"/>
                  <a:pt x="796232" y="401781"/>
                  <a:pt x="789880" y="401816"/>
                </a:cubicBezTo>
                <a:cubicBezTo>
                  <a:pt x="779294" y="401816"/>
                  <a:pt x="774671" y="407815"/>
                  <a:pt x="774671" y="413355"/>
                </a:cubicBezTo>
                <a:cubicBezTo>
                  <a:pt x="774671" y="420730"/>
                  <a:pt x="779929" y="423871"/>
                  <a:pt x="792209" y="429128"/>
                </a:cubicBezTo>
                <a:cubicBezTo>
                  <a:pt x="808053" y="435304"/>
                  <a:pt x="815781" y="443702"/>
                  <a:pt x="815781" y="457464"/>
                </a:cubicBezTo>
                <a:cubicBezTo>
                  <a:pt x="815781" y="471226"/>
                  <a:pt x="805195" y="486046"/>
                  <a:pt x="781094" y="486046"/>
                </a:cubicBezTo>
                <a:cubicBezTo>
                  <a:pt x="772484" y="486082"/>
                  <a:pt x="764015" y="484070"/>
                  <a:pt x="756357" y="480153"/>
                </a:cubicBezTo>
                <a:lnTo>
                  <a:pt x="760592" y="465650"/>
                </a:lnTo>
                <a:close/>
                <a:moveTo>
                  <a:pt x="847504" y="404110"/>
                </a:moveTo>
                <a:lnTo>
                  <a:pt x="821497" y="404110"/>
                </a:lnTo>
                <a:lnTo>
                  <a:pt x="821497" y="389113"/>
                </a:lnTo>
                <a:lnTo>
                  <a:pt x="890519" y="389113"/>
                </a:lnTo>
                <a:lnTo>
                  <a:pt x="890519" y="404110"/>
                </a:lnTo>
                <a:lnTo>
                  <a:pt x="864194" y="404110"/>
                </a:lnTo>
                <a:lnTo>
                  <a:pt x="864194" y="485093"/>
                </a:lnTo>
                <a:lnTo>
                  <a:pt x="847504" y="485093"/>
                </a:lnTo>
                <a:lnTo>
                  <a:pt x="847504" y="404110"/>
                </a:lnTo>
                <a:close/>
                <a:moveTo>
                  <a:pt x="899834" y="484670"/>
                </a:moveTo>
                <a:lnTo>
                  <a:pt x="899834" y="389113"/>
                </a:lnTo>
                <a:lnTo>
                  <a:pt x="918854" y="389113"/>
                </a:lnTo>
                <a:lnTo>
                  <a:pt x="942426" y="430046"/>
                </a:lnTo>
                <a:cubicBezTo>
                  <a:pt x="948283" y="440420"/>
                  <a:pt x="953471" y="451112"/>
                  <a:pt x="957987" y="462086"/>
                </a:cubicBezTo>
                <a:cubicBezTo>
                  <a:pt x="956823" y="449383"/>
                  <a:pt x="956399" y="436997"/>
                  <a:pt x="956399" y="422389"/>
                </a:cubicBezTo>
                <a:lnTo>
                  <a:pt x="956399" y="389113"/>
                </a:lnTo>
                <a:lnTo>
                  <a:pt x="971926" y="389113"/>
                </a:lnTo>
                <a:lnTo>
                  <a:pt x="971926" y="484670"/>
                </a:lnTo>
                <a:lnTo>
                  <a:pt x="955235" y="484670"/>
                </a:lnTo>
                <a:lnTo>
                  <a:pt x="931346" y="442679"/>
                </a:lnTo>
                <a:cubicBezTo>
                  <a:pt x="925312" y="431916"/>
                  <a:pt x="919842" y="420871"/>
                  <a:pt x="914937" y="409579"/>
                </a:cubicBezTo>
                <a:cubicBezTo>
                  <a:pt x="915678" y="421859"/>
                  <a:pt x="915784" y="434563"/>
                  <a:pt x="915784" y="450230"/>
                </a:cubicBezTo>
                <a:lnTo>
                  <a:pt x="915784" y="484458"/>
                </a:lnTo>
                <a:lnTo>
                  <a:pt x="899834" y="484670"/>
                </a:lnTo>
                <a:close/>
                <a:moveTo>
                  <a:pt x="1006825" y="484670"/>
                </a:moveTo>
                <a:lnTo>
                  <a:pt x="990099" y="484670"/>
                </a:lnTo>
                <a:lnTo>
                  <a:pt x="990099" y="389113"/>
                </a:lnTo>
                <a:lnTo>
                  <a:pt x="1006825" y="389113"/>
                </a:lnTo>
                <a:lnTo>
                  <a:pt x="1006825" y="484670"/>
                </a:lnTo>
                <a:close/>
                <a:moveTo>
                  <a:pt x="1089996" y="481847"/>
                </a:moveTo>
                <a:cubicBezTo>
                  <a:pt x="1082551" y="484917"/>
                  <a:pt x="1074505" y="486364"/>
                  <a:pt x="1066424" y="486046"/>
                </a:cubicBezTo>
                <a:cubicBezTo>
                  <a:pt x="1037454" y="486046"/>
                  <a:pt x="1019810" y="467027"/>
                  <a:pt x="1019810" y="438056"/>
                </a:cubicBezTo>
                <a:cubicBezTo>
                  <a:pt x="1017799" y="412191"/>
                  <a:pt x="1037277" y="389607"/>
                  <a:pt x="1063319" y="387631"/>
                </a:cubicBezTo>
                <a:cubicBezTo>
                  <a:pt x="1065084" y="387490"/>
                  <a:pt x="1066883" y="387455"/>
                  <a:pt x="1068647" y="387525"/>
                </a:cubicBezTo>
                <a:cubicBezTo>
                  <a:pt x="1076269" y="387278"/>
                  <a:pt x="1083856" y="388690"/>
                  <a:pt x="1090843" y="391724"/>
                </a:cubicBezTo>
                <a:lnTo>
                  <a:pt x="1087173" y="405698"/>
                </a:lnTo>
                <a:cubicBezTo>
                  <a:pt x="1081563" y="403157"/>
                  <a:pt x="1075458" y="401887"/>
                  <a:pt x="1069283" y="401922"/>
                </a:cubicBezTo>
                <a:cubicBezTo>
                  <a:pt x="1050792" y="401922"/>
                  <a:pt x="1037560" y="414202"/>
                  <a:pt x="1037560" y="437103"/>
                </a:cubicBezTo>
                <a:cubicBezTo>
                  <a:pt x="1037560" y="458099"/>
                  <a:pt x="1049310" y="471649"/>
                  <a:pt x="1069283" y="471649"/>
                </a:cubicBezTo>
                <a:cubicBezTo>
                  <a:pt x="1075528" y="471720"/>
                  <a:pt x="1081739" y="470520"/>
                  <a:pt x="1087491" y="468085"/>
                </a:cubicBezTo>
                <a:lnTo>
                  <a:pt x="1089996" y="481847"/>
                </a:lnTo>
                <a:close/>
                <a:moveTo>
                  <a:pt x="1120449" y="404110"/>
                </a:moveTo>
                <a:lnTo>
                  <a:pt x="1094442" y="404110"/>
                </a:lnTo>
                <a:lnTo>
                  <a:pt x="1094442" y="389113"/>
                </a:lnTo>
                <a:lnTo>
                  <a:pt x="1163393" y="389113"/>
                </a:lnTo>
                <a:lnTo>
                  <a:pt x="1163393" y="404110"/>
                </a:lnTo>
                <a:lnTo>
                  <a:pt x="1137069" y="404110"/>
                </a:lnTo>
                <a:lnTo>
                  <a:pt x="1137069" y="485093"/>
                </a:lnTo>
                <a:lnTo>
                  <a:pt x="1120449" y="485093"/>
                </a:lnTo>
                <a:lnTo>
                  <a:pt x="1120449" y="404110"/>
                </a:lnTo>
                <a:close/>
                <a:moveTo>
                  <a:pt x="1193599" y="484670"/>
                </a:moveTo>
                <a:lnTo>
                  <a:pt x="1164134" y="389113"/>
                </a:lnTo>
                <a:lnTo>
                  <a:pt x="1182307" y="389113"/>
                </a:lnTo>
                <a:lnTo>
                  <a:pt x="1194657" y="432481"/>
                </a:lnTo>
                <a:cubicBezTo>
                  <a:pt x="1198257" y="444549"/>
                  <a:pt x="1201221" y="455699"/>
                  <a:pt x="1203656" y="467344"/>
                </a:cubicBezTo>
                <a:cubicBezTo>
                  <a:pt x="1206090" y="456017"/>
                  <a:pt x="1209266" y="444337"/>
                  <a:pt x="1212971" y="432798"/>
                </a:cubicBezTo>
                <a:lnTo>
                  <a:pt x="1226275" y="389113"/>
                </a:lnTo>
                <a:lnTo>
                  <a:pt x="1244059" y="389113"/>
                </a:lnTo>
                <a:lnTo>
                  <a:pt x="1212336" y="484670"/>
                </a:lnTo>
                <a:lnTo>
                  <a:pt x="1193599" y="484670"/>
                </a:lnTo>
                <a:close/>
                <a:moveTo>
                  <a:pt x="1269642" y="484670"/>
                </a:moveTo>
                <a:lnTo>
                  <a:pt x="1253022" y="484670"/>
                </a:lnTo>
                <a:lnTo>
                  <a:pt x="1253022" y="389113"/>
                </a:lnTo>
                <a:lnTo>
                  <a:pt x="1269642" y="389113"/>
                </a:lnTo>
                <a:lnTo>
                  <a:pt x="1269642" y="484670"/>
                </a:lnTo>
                <a:close/>
                <a:moveTo>
                  <a:pt x="1282946" y="366953"/>
                </a:moveTo>
                <a:lnTo>
                  <a:pt x="1266043" y="383961"/>
                </a:lnTo>
                <a:lnTo>
                  <a:pt x="1252599" y="383961"/>
                </a:lnTo>
                <a:lnTo>
                  <a:pt x="1264561" y="366953"/>
                </a:lnTo>
                <a:lnTo>
                  <a:pt x="1282946" y="366953"/>
                </a:lnTo>
                <a:close/>
              </a:path>
            </a:pathLst>
          </a:custGeom>
          <a:solidFill>
            <a:srgbClr val="FFFFFF"/>
          </a:solidFill>
          <a:ln w="3517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49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84C32E1-CEA6-4DB9-B35D-49BDA10052E1}"/>
              </a:ext>
            </a:extLst>
          </p:cNvPr>
          <p:cNvSpPr/>
          <p:nvPr/>
        </p:nvSpPr>
        <p:spPr>
          <a:xfrm flipH="1" flipV="1">
            <a:off x="0" y="6081718"/>
            <a:ext cx="11708091" cy="776283"/>
          </a:xfrm>
          <a:prstGeom prst="rect">
            <a:avLst/>
          </a:prstGeom>
          <a:solidFill>
            <a:srgbClr val="2D7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8F68267-CA5A-4B81-AC58-8D6F3EF60DCC}"/>
              </a:ext>
            </a:extLst>
          </p:cNvPr>
          <p:cNvSpPr/>
          <p:nvPr/>
        </p:nvSpPr>
        <p:spPr>
          <a:xfrm>
            <a:off x="11708091" y="6081718"/>
            <a:ext cx="483909" cy="776282"/>
          </a:xfrm>
          <a:prstGeom prst="rect">
            <a:avLst/>
          </a:prstGeom>
          <a:solidFill>
            <a:srgbClr val="EC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>
            <a:hlinkClick r:id="rId2"/>
            <a:extLst>
              <a:ext uri="{FF2B5EF4-FFF2-40B4-BE49-F238E27FC236}">
                <a16:creationId xmlns:a16="http://schemas.microsoft.com/office/drawing/2014/main" id="{C0FC76CE-433B-41F7-B25F-9AEB2A0C7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86" y="6205206"/>
            <a:ext cx="1538514" cy="52930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DC9DEB3-73DF-4F13-A349-389BECCE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249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rgbClr val="2362A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Statistika</a:t>
            </a:r>
          </a:p>
        </p:txBody>
      </p:sp>
      <p:sp>
        <p:nvSpPr>
          <p:cNvPr id="9" name="Zástupný symbol pro číslo snímku 19">
            <a:extLst>
              <a:ext uri="{FF2B5EF4-FFF2-40B4-BE49-F238E27FC236}">
                <a16:creationId xmlns:a16="http://schemas.microsoft.com/office/drawing/2014/main" id="{9F92EDF3-EDA9-4F3B-A93F-8E5459D1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010" y="6313401"/>
            <a:ext cx="2743200" cy="365125"/>
          </a:xfrm>
        </p:spPr>
        <p:txBody>
          <a:bodyPr/>
          <a:lstStyle/>
          <a:p>
            <a:fld id="{43165BDC-97E7-4238-BE70-8D1EC4337856}" type="slidenum">
              <a:rPr lang="cs-CZ" b="1" smtClean="0">
                <a:solidFill>
                  <a:srgbClr val="3B3B3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fld>
            <a:endParaRPr lang="cs-CZ" b="1" dirty="0">
              <a:solidFill>
                <a:srgbClr val="3B3B3B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Grafický objekt 8">
            <a:hlinkClick r:id="rId5"/>
            <a:extLst>
              <a:ext uri="{FF2B5EF4-FFF2-40B4-BE49-F238E27FC236}">
                <a16:creationId xmlns:a16="http://schemas.microsoft.com/office/drawing/2014/main" id="{B0A101F9-5036-4486-A7C5-4FDC528B7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699" y="6372933"/>
            <a:ext cx="148964" cy="246965"/>
          </a:xfrm>
          <a:prstGeom prst="rect">
            <a:avLst/>
          </a:prstGeom>
        </p:spPr>
      </p:pic>
      <p:pic>
        <p:nvPicPr>
          <p:cNvPr id="12" name="Grafický objekt 10">
            <a:hlinkClick r:id="rId8"/>
            <a:extLst>
              <a:ext uri="{FF2B5EF4-FFF2-40B4-BE49-F238E27FC236}">
                <a16:creationId xmlns:a16="http://schemas.microsoft.com/office/drawing/2014/main" id="{A7B089B4-6214-493C-B2AF-0309D0E523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3711" y="6372931"/>
            <a:ext cx="305768" cy="246967"/>
          </a:xfrm>
          <a:prstGeom prst="rect">
            <a:avLst/>
          </a:prstGeom>
        </p:spPr>
      </p:pic>
      <p:pic>
        <p:nvPicPr>
          <p:cNvPr id="13" name="Grafický objekt 12">
            <a:hlinkClick r:id="rId11"/>
            <a:extLst>
              <a:ext uri="{FF2B5EF4-FFF2-40B4-BE49-F238E27FC236}">
                <a16:creationId xmlns:a16="http://schemas.microsoft.com/office/drawing/2014/main" id="{EE25F9BA-51C0-4690-B7AD-1545BB918D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13976" y="6372933"/>
            <a:ext cx="352811" cy="246967"/>
          </a:xfrm>
          <a:prstGeom prst="rect">
            <a:avLst/>
          </a:prstGeom>
        </p:spPr>
      </p:pic>
      <p:pic>
        <p:nvPicPr>
          <p:cNvPr id="14" name="Grafický objekt 18">
            <a:hlinkClick r:id="rId14"/>
            <a:extLst>
              <a:ext uri="{FF2B5EF4-FFF2-40B4-BE49-F238E27FC236}">
                <a16:creationId xmlns:a16="http://schemas.microsoft.com/office/drawing/2014/main" id="{9CB22A09-8F06-481C-AA6F-1D0CF20AA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32527" y="6372931"/>
            <a:ext cx="248402" cy="248400"/>
          </a:xfrm>
          <a:prstGeom prst="rect">
            <a:avLst/>
          </a:prstGeom>
        </p:spPr>
      </p:pic>
      <p:sp>
        <p:nvSpPr>
          <p:cNvPr id="15" name="Podnadpis 2">
            <a:hlinkClick r:id="rId2"/>
            <a:extLst>
              <a:ext uri="{FF2B5EF4-FFF2-40B4-BE49-F238E27FC236}">
                <a16:creationId xmlns:a16="http://schemas.microsoft.com/office/drawing/2014/main" id="{5B60DC9B-79F5-4CA4-9A23-BCFBE91B00D0}"/>
              </a:ext>
            </a:extLst>
          </p:cNvPr>
          <p:cNvSpPr txBox="1">
            <a:spLocks/>
          </p:cNvSpPr>
          <p:nvPr/>
        </p:nvSpPr>
        <p:spPr>
          <a:xfrm>
            <a:off x="8503988" y="6320280"/>
            <a:ext cx="1423363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upv.gov.cz</a:t>
            </a:r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6E0F213D-533F-48E4-8B03-BB43E2BFB64F}"/>
              </a:ext>
            </a:extLst>
          </p:cNvPr>
          <p:cNvSpPr txBox="1">
            <a:spLocks/>
          </p:cNvSpPr>
          <p:nvPr/>
        </p:nvSpPr>
        <p:spPr>
          <a:xfrm>
            <a:off x="838200" y="1377156"/>
            <a:ext cx="7776411" cy="550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České národní přihlášky patentů a užitných vzorů</a:t>
            </a:r>
          </a:p>
          <a:p>
            <a:endParaRPr lang="cs-CZ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38827DD7-23EE-4C63-AB9A-39E6D8F3E486}"/>
              </a:ext>
            </a:extLst>
          </p:cNvPr>
          <p:cNvSpPr txBox="1">
            <a:spLocks/>
          </p:cNvSpPr>
          <p:nvPr/>
        </p:nvSpPr>
        <p:spPr>
          <a:xfrm>
            <a:off x="838199" y="3874858"/>
            <a:ext cx="7776411" cy="550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Švédské národní přihlášky patentů</a:t>
            </a:r>
          </a:p>
          <a:p>
            <a:endParaRPr lang="cs-CZ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8A48A8AF-DF47-45E2-B4E5-6561C8BF6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33824"/>
              </p:ext>
            </p:extLst>
          </p:nvPr>
        </p:nvGraphicFramePr>
        <p:xfrm>
          <a:off x="983161" y="1882565"/>
          <a:ext cx="9420474" cy="1488688"/>
        </p:xfrm>
        <a:graphic>
          <a:graphicData uri="http://schemas.openxmlformats.org/drawingml/2006/table">
            <a:tbl>
              <a:tblPr/>
              <a:tblGrid>
                <a:gridCol w="1143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66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117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8" marR="8898" marT="8898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1920</a:t>
                      </a:r>
                    </a:p>
                  </a:txBody>
                  <a:tcPr marL="8898" marR="8898" marT="88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1925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2014</a:t>
                      </a:r>
                    </a:p>
                  </a:txBody>
                  <a:tcPr marL="8898" marR="8898" marT="88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2015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2017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2018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2019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2020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2021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2022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2023</a:t>
                      </a:r>
                    </a:p>
                  </a:txBody>
                  <a:tcPr marL="8898" marR="8898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Patenty</a:t>
                      </a:r>
                    </a:p>
                  </a:txBody>
                  <a:tcPr marL="8898" marR="8898" marT="88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2000"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2 291</a:t>
                      </a:r>
                    </a:p>
                  </a:txBody>
                  <a:tcPr marL="8898" marR="80089" marT="88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2000"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2 558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2000"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3 972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972</a:t>
                      </a:r>
                    </a:p>
                  </a:txBody>
                  <a:tcPr marL="8898" marR="80089" marT="88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952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839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860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732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729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551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Užitné vzory</a:t>
                      </a:r>
                    </a:p>
                  </a:txBody>
                  <a:tcPr marL="8898" marR="8898" marT="88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98" marR="80089" marT="88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1 493</a:t>
                      </a:r>
                    </a:p>
                  </a:txBody>
                  <a:tcPr marL="8898" marR="80089" marT="88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1 446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1 264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1 279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1 247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1 301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1 324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1 104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1 095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1 024</a:t>
                      </a:r>
                    </a:p>
                  </a:txBody>
                  <a:tcPr marL="8898" marR="80089" marT="8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BCE043A8-8B7C-4E57-AC87-362B3D70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48903"/>
              </p:ext>
            </p:extLst>
          </p:nvPr>
        </p:nvGraphicFramePr>
        <p:xfrm>
          <a:off x="983162" y="4384169"/>
          <a:ext cx="9420477" cy="1030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407">
                  <a:extLst>
                    <a:ext uri="{9D8B030D-6E8A-4147-A177-3AD203B41FA5}">
                      <a16:colId xmlns:a16="http://schemas.microsoft.com/office/drawing/2014/main" val="3147060449"/>
                    </a:ext>
                  </a:extLst>
                </a:gridCol>
                <a:gridCol w="856407">
                  <a:extLst>
                    <a:ext uri="{9D8B030D-6E8A-4147-A177-3AD203B41FA5}">
                      <a16:colId xmlns:a16="http://schemas.microsoft.com/office/drawing/2014/main" val="3670137961"/>
                    </a:ext>
                  </a:extLst>
                </a:gridCol>
                <a:gridCol w="856407">
                  <a:extLst>
                    <a:ext uri="{9D8B030D-6E8A-4147-A177-3AD203B41FA5}">
                      <a16:colId xmlns:a16="http://schemas.microsoft.com/office/drawing/2014/main" val="976056817"/>
                    </a:ext>
                  </a:extLst>
                </a:gridCol>
                <a:gridCol w="856407">
                  <a:extLst>
                    <a:ext uri="{9D8B030D-6E8A-4147-A177-3AD203B41FA5}">
                      <a16:colId xmlns:a16="http://schemas.microsoft.com/office/drawing/2014/main" val="2478412835"/>
                    </a:ext>
                  </a:extLst>
                </a:gridCol>
                <a:gridCol w="856407">
                  <a:extLst>
                    <a:ext uri="{9D8B030D-6E8A-4147-A177-3AD203B41FA5}">
                      <a16:colId xmlns:a16="http://schemas.microsoft.com/office/drawing/2014/main" val="293938272"/>
                    </a:ext>
                  </a:extLst>
                </a:gridCol>
                <a:gridCol w="856407">
                  <a:extLst>
                    <a:ext uri="{9D8B030D-6E8A-4147-A177-3AD203B41FA5}">
                      <a16:colId xmlns:a16="http://schemas.microsoft.com/office/drawing/2014/main" val="1095256076"/>
                    </a:ext>
                  </a:extLst>
                </a:gridCol>
                <a:gridCol w="856407">
                  <a:extLst>
                    <a:ext uri="{9D8B030D-6E8A-4147-A177-3AD203B41FA5}">
                      <a16:colId xmlns:a16="http://schemas.microsoft.com/office/drawing/2014/main" val="3695774049"/>
                    </a:ext>
                  </a:extLst>
                </a:gridCol>
                <a:gridCol w="856407">
                  <a:extLst>
                    <a:ext uri="{9D8B030D-6E8A-4147-A177-3AD203B41FA5}">
                      <a16:colId xmlns:a16="http://schemas.microsoft.com/office/drawing/2014/main" val="2205697008"/>
                    </a:ext>
                  </a:extLst>
                </a:gridCol>
                <a:gridCol w="856407">
                  <a:extLst>
                    <a:ext uri="{9D8B030D-6E8A-4147-A177-3AD203B41FA5}">
                      <a16:colId xmlns:a16="http://schemas.microsoft.com/office/drawing/2014/main" val="3786702014"/>
                    </a:ext>
                  </a:extLst>
                </a:gridCol>
                <a:gridCol w="856407">
                  <a:extLst>
                    <a:ext uri="{9D8B030D-6E8A-4147-A177-3AD203B41FA5}">
                      <a16:colId xmlns:a16="http://schemas.microsoft.com/office/drawing/2014/main" val="641356670"/>
                    </a:ext>
                  </a:extLst>
                </a:gridCol>
                <a:gridCol w="8564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5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44399"/>
                  </a:ext>
                </a:extLst>
              </a:tr>
              <a:tr h="515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 Patenty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2 384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69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9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84C32E1-CEA6-4DB9-B35D-49BDA10052E1}"/>
              </a:ext>
            </a:extLst>
          </p:cNvPr>
          <p:cNvSpPr/>
          <p:nvPr/>
        </p:nvSpPr>
        <p:spPr>
          <a:xfrm flipH="1" flipV="1">
            <a:off x="0" y="6081718"/>
            <a:ext cx="11708091" cy="776283"/>
          </a:xfrm>
          <a:prstGeom prst="rect">
            <a:avLst/>
          </a:prstGeom>
          <a:solidFill>
            <a:srgbClr val="2D7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8F68267-CA5A-4B81-AC58-8D6F3EF60DCC}"/>
              </a:ext>
            </a:extLst>
          </p:cNvPr>
          <p:cNvSpPr/>
          <p:nvPr/>
        </p:nvSpPr>
        <p:spPr>
          <a:xfrm>
            <a:off x="11708091" y="6081718"/>
            <a:ext cx="483909" cy="776282"/>
          </a:xfrm>
          <a:prstGeom prst="rect">
            <a:avLst/>
          </a:prstGeom>
          <a:solidFill>
            <a:srgbClr val="EC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>
            <a:hlinkClick r:id="rId2"/>
            <a:extLst>
              <a:ext uri="{FF2B5EF4-FFF2-40B4-BE49-F238E27FC236}">
                <a16:creationId xmlns:a16="http://schemas.microsoft.com/office/drawing/2014/main" id="{C0FC76CE-433B-41F7-B25F-9AEB2A0C7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86" y="6205206"/>
            <a:ext cx="1538514" cy="52930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DC9DEB3-73DF-4F13-A349-389BECCE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07" y="478249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rgbClr val="2362A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Počty přihlášek evropských patentů</a:t>
            </a:r>
          </a:p>
        </p:txBody>
      </p:sp>
      <p:sp>
        <p:nvSpPr>
          <p:cNvPr id="9" name="Zástupný symbol pro číslo snímku 19">
            <a:extLst>
              <a:ext uri="{FF2B5EF4-FFF2-40B4-BE49-F238E27FC236}">
                <a16:creationId xmlns:a16="http://schemas.microsoft.com/office/drawing/2014/main" id="{9F92EDF3-EDA9-4F3B-A93F-8E5459D1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010" y="6313401"/>
            <a:ext cx="2743200" cy="365125"/>
          </a:xfrm>
        </p:spPr>
        <p:txBody>
          <a:bodyPr/>
          <a:lstStyle/>
          <a:p>
            <a:fld id="{43165BDC-97E7-4238-BE70-8D1EC4337856}" type="slidenum">
              <a:rPr lang="cs-CZ" b="1" smtClean="0">
                <a:solidFill>
                  <a:srgbClr val="3B3B3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fld>
            <a:endParaRPr lang="cs-CZ" b="1" dirty="0">
              <a:solidFill>
                <a:srgbClr val="3B3B3B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Grafický objekt 8">
            <a:hlinkClick r:id="rId5"/>
            <a:extLst>
              <a:ext uri="{FF2B5EF4-FFF2-40B4-BE49-F238E27FC236}">
                <a16:creationId xmlns:a16="http://schemas.microsoft.com/office/drawing/2014/main" id="{B0A101F9-5036-4486-A7C5-4FDC528B7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699" y="6372933"/>
            <a:ext cx="148964" cy="246965"/>
          </a:xfrm>
          <a:prstGeom prst="rect">
            <a:avLst/>
          </a:prstGeom>
        </p:spPr>
      </p:pic>
      <p:pic>
        <p:nvPicPr>
          <p:cNvPr id="12" name="Grafický objekt 10">
            <a:hlinkClick r:id="rId8"/>
            <a:extLst>
              <a:ext uri="{FF2B5EF4-FFF2-40B4-BE49-F238E27FC236}">
                <a16:creationId xmlns:a16="http://schemas.microsoft.com/office/drawing/2014/main" id="{A7B089B4-6214-493C-B2AF-0309D0E523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3711" y="6372931"/>
            <a:ext cx="305768" cy="246967"/>
          </a:xfrm>
          <a:prstGeom prst="rect">
            <a:avLst/>
          </a:prstGeom>
        </p:spPr>
      </p:pic>
      <p:pic>
        <p:nvPicPr>
          <p:cNvPr id="13" name="Grafický objekt 12">
            <a:hlinkClick r:id="rId11"/>
            <a:extLst>
              <a:ext uri="{FF2B5EF4-FFF2-40B4-BE49-F238E27FC236}">
                <a16:creationId xmlns:a16="http://schemas.microsoft.com/office/drawing/2014/main" id="{EE25F9BA-51C0-4690-B7AD-1545BB918D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13976" y="6372933"/>
            <a:ext cx="352811" cy="246967"/>
          </a:xfrm>
          <a:prstGeom prst="rect">
            <a:avLst/>
          </a:prstGeom>
        </p:spPr>
      </p:pic>
      <p:pic>
        <p:nvPicPr>
          <p:cNvPr id="14" name="Grafický objekt 18">
            <a:hlinkClick r:id="rId14"/>
            <a:extLst>
              <a:ext uri="{FF2B5EF4-FFF2-40B4-BE49-F238E27FC236}">
                <a16:creationId xmlns:a16="http://schemas.microsoft.com/office/drawing/2014/main" id="{9CB22A09-8F06-481C-AA6F-1D0CF20AA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32527" y="6372931"/>
            <a:ext cx="248402" cy="248400"/>
          </a:xfrm>
          <a:prstGeom prst="rect">
            <a:avLst/>
          </a:prstGeom>
        </p:spPr>
      </p:pic>
      <p:sp>
        <p:nvSpPr>
          <p:cNvPr id="15" name="Podnadpis 2">
            <a:hlinkClick r:id="rId2"/>
            <a:extLst>
              <a:ext uri="{FF2B5EF4-FFF2-40B4-BE49-F238E27FC236}">
                <a16:creationId xmlns:a16="http://schemas.microsoft.com/office/drawing/2014/main" id="{5B60DC9B-79F5-4CA4-9A23-BCFBE91B00D0}"/>
              </a:ext>
            </a:extLst>
          </p:cNvPr>
          <p:cNvSpPr txBox="1">
            <a:spLocks/>
          </p:cNvSpPr>
          <p:nvPr/>
        </p:nvSpPr>
        <p:spPr>
          <a:xfrm>
            <a:off x="8503988" y="6320280"/>
            <a:ext cx="1423363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upv.gov.cz</a:t>
            </a:r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8F86AA7-7C90-4A8B-802B-16AF026C75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4193" y="478249"/>
            <a:ext cx="1714500" cy="8572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A168262-2083-C70E-C823-7154C914DD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86331" y="1335499"/>
            <a:ext cx="7419338" cy="47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8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84C32E1-CEA6-4DB9-B35D-49BDA10052E1}"/>
              </a:ext>
            </a:extLst>
          </p:cNvPr>
          <p:cNvSpPr/>
          <p:nvPr/>
        </p:nvSpPr>
        <p:spPr>
          <a:xfrm flipH="1" flipV="1">
            <a:off x="0" y="6081718"/>
            <a:ext cx="11708091" cy="776283"/>
          </a:xfrm>
          <a:prstGeom prst="rect">
            <a:avLst/>
          </a:prstGeom>
          <a:solidFill>
            <a:srgbClr val="2D7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8F68267-CA5A-4B81-AC58-8D6F3EF60DCC}"/>
              </a:ext>
            </a:extLst>
          </p:cNvPr>
          <p:cNvSpPr/>
          <p:nvPr/>
        </p:nvSpPr>
        <p:spPr>
          <a:xfrm>
            <a:off x="11708091" y="6081718"/>
            <a:ext cx="483909" cy="776282"/>
          </a:xfrm>
          <a:prstGeom prst="rect">
            <a:avLst/>
          </a:prstGeom>
          <a:solidFill>
            <a:srgbClr val="EC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>
            <a:hlinkClick r:id="rId2"/>
            <a:extLst>
              <a:ext uri="{FF2B5EF4-FFF2-40B4-BE49-F238E27FC236}">
                <a16:creationId xmlns:a16="http://schemas.microsoft.com/office/drawing/2014/main" id="{C0FC76CE-433B-41F7-B25F-9AEB2A0C7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86" y="6205206"/>
            <a:ext cx="1538514" cy="52930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DC9DEB3-73DF-4F13-A349-389BECCE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249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rgbClr val="2362A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Přihlášky a udělené EP českým přihlašovatelům</a:t>
            </a:r>
          </a:p>
        </p:txBody>
      </p:sp>
      <p:sp>
        <p:nvSpPr>
          <p:cNvPr id="9" name="Zástupný symbol pro číslo snímku 19">
            <a:extLst>
              <a:ext uri="{FF2B5EF4-FFF2-40B4-BE49-F238E27FC236}">
                <a16:creationId xmlns:a16="http://schemas.microsoft.com/office/drawing/2014/main" id="{9F92EDF3-EDA9-4F3B-A93F-8E5459D1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010" y="6313401"/>
            <a:ext cx="2743200" cy="365125"/>
          </a:xfrm>
        </p:spPr>
        <p:txBody>
          <a:bodyPr/>
          <a:lstStyle/>
          <a:p>
            <a:fld id="{43165BDC-97E7-4238-BE70-8D1EC4337856}" type="slidenum">
              <a:rPr lang="cs-CZ" b="1" smtClean="0">
                <a:solidFill>
                  <a:srgbClr val="3B3B3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fld>
            <a:endParaRPr lang="cs-CZ" b="1" dirty="0">
              <a:solidFill>
                <a:srgbClr val="3B3B3B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Grafický objekt 8">
            <a:hlinkClick r:id="rId5"/>
            <a:extLst>
              <a:ext uri="{FF2B5EF4-FFF2-40B4-BE49-F238E27FC236}">
                <a16:creationId xmlns:a16="http://schemas.microsoft.com/office/drawing/2014/main" id="{B0A101F9-5036-4486-A7C5-4FDC528B7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699" y="6372933"/>
            <a:ext cx="148964" cy="246965"/>
          </a:xfrm>
          <a:prstGeom prst="rect">
            <a:avLst/>
          </a:prstGeom>
        </p:spPr>
      </p:pic>
      <p:pic>
        <p:nvPicPr>
          <p:cNvPr id="12" name="Grafický objekt 10">
            <a:hlinkClick r:id="rId8"/>
            <a:extLst>
              <a:ext uri="{FF2B5EF4-FFF2-40B4-BE49-F238E27FC236}">
                <a16:creationId xmlns:a16="http://schemas.microsoft.com/office/drawing/2014/main" id="{A7B089B4-6214-493C-B2AF-0309D0E523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3711" y="6372931"/>
            <a:ext cx="305768" cy="246967"/>
          </a:xfrm>
          <a:prstGeom prst="rect">
            <a:avLst/>
          </a:prstGeom>
        </p:spPr>
      </p:pic>
      <p:pic>
        <p:nvPicPr>
          <p:cNvPr id="13" name="Grafický objekt 12">
            <a:hlinkClick r:id="rId11"/>
            <a:extLst>
              <a:ext uri="{FF2B5EF4-FFF2-40B4-BE49-F238E27FC236}">
                <a16:creationId xmlns:a16="http://schemas.microsoft.com/office/drawing/2014/main" id="{EE25F9BA-51C0-4690-B7AD-1545BB918D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13976" y="6372933"/>
            <a:ext cx="352811" cy="246967"/>
          </a:xfrm>
          <a:prstGeom prst="rect">
            <a:avLst/>
          </a:prstGeom>
        </p:spPr>
      </p:pic>
      <p:pic>
        <p:nvPicPr>
          <p:cNvPr id="14" name="Grafický objekt 18">
            <a:hlinkClick r:id="rId14"/>
            <a:extLst>
              <a:ext uri="{FF2B5EF4-FFF2-40B4-BE49-F238E27FC236}">
                <a16:creationId xmlns:a16="http://schemas.microsoft.com/office/drawing/2014/main" id="{9CB22A09-8F06-481C-AA6F-1D0CF20AA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32527" y="6372931"/>
            <a:ext cx="248402" cy="248400"/>
          </a:xfrm>
          <a:prstGeom prst="rect">
            <a:avLst/>
          </a:prstGeom>
        </p:spPr>
      </p:pic>
      <p:sp>
        <p:nvSpPr>
          <p:cNvPr id="15" name="Podnadpis 2">
            <a:hlinkClick r:id="rId2"/>
            <a:extLst>
              <a:ext uri="{FF2B5EF4-FFF2-40B4-BE49-F238E27FC236}">
                <a16:creationId xmlns:a16="http://schemas.microsoft.com/office/drawing/2014/main" id="{5B60DC9B-79F5-4CA4-9A23-BCFBE91B00D0}"/>
              </a:ext>
            </a:extLst>
          </p:cNvPr>
          <p:cNvSpPr txBox="1">
            <a:spLocks/>
          </p:cNvSpPr>
          <p:nvPr/>
        </p:nvSpPr>
        <p:spPr>
          <a:xfrm>
            <a:off x="8503988" y="6320280"/>
            <a:ext cx="1423363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upv.gov.cz</a:t>
            </a:r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8F86AA7-7C90-4A8B-802B-16AF026C75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4193" y="478249"/>
            <a:ext cx="1714500" cy="8572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11D18F6-8224-D8D6-73E3-C74A5E934F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3937" y="1588745"/>
            <a:ext cx="9892791" cy="44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84C32E1-CEA6-4DB9-B35D-49BDA10052E1}"/>
              </a:ext>
            </a:extLst>
          </p:cNvPr>
          <p:cNvSpPr/>
          <p:nvPr/>
        </p:nvSpPr>
        <p:spPr>
          <a:xfrm flipH="1" flipV="1">
            <a:off x="0" y="6081718"/>
            <a:ext cx="11708091" cy="776283"/>
          </a:xfrm>
          <a:prstGeom prst="rect">
            <a:avLst/>
          </a:prstGeom>
          <a:solidFill>
            <a:srgbClr val="2D7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8F68267-CA5A-4B81-AC58-8D6F3EF60DCC}"/>
              </a:ext>
            </a:extLst>
          </p:cNvPr>
          <p:cNvSpPr/>
          <p:nvPr/>
        </p:nvSpPr>
        <p:spPr>
          <a:xfrm>
            <a:off x="11708091" y="6081718"/>
            <a:ext cx="483909" cy="776282"/>
          </a:xfrm>
          <a:prstGeom prst="rect">
            <a:avLst/>
          </a:prstGeom>
          <a:solidFill>
            <a:srgbClr val="EC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>
            <a:hlinkClick r:id="rId2"/>
            <a:extLst>
              <a:ext uri="{FF2B5EF4-FFF2-40B4-BE49-F238E27FC236}">
                <a16:creationId xmlns:a16="http://schemas.microsoft.com/office/drawing/2014/main" id="{C0FC76CE-433B-41F7-B25F-9AEB2A0C7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86" y="6205206"/>
            <a:ext cx="1538514" cy="52930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DC9DEB3-73DF-4F13-A349-389BECCE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249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rgbClr val="2362A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Počty přihlášek EP z členských zemí</a:t>
            </a:r>
          </a:p>
        </p:txBody>
      </p:sp>
      <p:sp>
        <p:nvSpPr>
          <p:cNvPr id="9" name="Zástupný symbol pro číslo snímku 19">
            <a:extLst>
              <a:ext uri="{FF2B5EF4-FFF2-40B4-BE49-F238E27FC236}">
                <a16:creationId xmlns:a16="http://schemas.microsoft.com/office/drawing/2014/main" id="{9F92EDF3-EDA9-4F3B-A93F-8E5459D1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010" y="6313401"/>
            <a:ext cx="2743200" cy="365125"/>
          </a:xfrm>
        </p:spPr>
        <p:txBody>
          <a:bodyPr/>
          <a:lstStyle/>
          <a:p>
            <a:fld id="{43165BDC-97E7-4238-BE70-8D1EC4337856}" type="slidenum">
              <a:rPr lang="cs-CZ" b="1" smtClean="0">
                <a:solidFill>
                  <a:srgbClr val="3B3B3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fld>
            <a:endParaRPr lang="cs-CZ" b="1" dirty="0">
              <a:solidFill>
                <a:srgbClr val="3B3B3B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Grafický objekt 8">
            <a:hlinkClick r:id="rId5"/>
            <a:extLst>
              <a:ext uri="{FF2B5EF4-FFF2-40B4-BE49-F238E27FC236}">
                <a16:creationId xmlns:a16="http://schemas.microsoft.com/office/drawing/2014/main" id="{B0A101F9-5036-4486-A7C5-4FDC528B7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699" y="6372933"/>
            <a:ext cx="148964" cy="246965"/>
          </a:xfrm>
          <a:prstGeom prst="rect">
            <a:avLst/>
          </a:prstGeom>
        </p:spPr>
      </p:pic>
      <p:pic>
        <p:nvPicPr>
          <p:cNvPr id="12" name="Grafický objekt 10">
            <a:hlinkClick r:id="rId8"/>
            <a:extLst>
              <a:ext uri="{FF2B5EF4-FFF2-40B4-BE49-F238E27FC236}">
                <a16:creationId xmlns:a16="http://schemas.microsoft.com/office/drawing/2014/main" id="{A7B089B4-6214-493C-B2AF-0309D0E523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3711" y="6372931"/>
            <a:ext cx="305768" cy="246967"/>
          </a:xfrm>
          <a:prstGeom prst="rect">
            <a:avLst/>
          </a:prstGeom>
        </p:spPr>
      </p:pic>
      <p:pic>
        <p:nvPicPr>
          <p:cNvPr id="13" name="Grafický objekt 12">
            <a:hlinkClick r:id="rId11"/>
            <a:extLst>
              <a:ext uri="{FF2B5EF4-FFF2-40B4-BE49-F238E27FC236}">
                <a16:creationId xmlns:a16="http://schemas.microsoft.com/office/drawing/2014/main" id="{EE25F9BA-51C0-4690-B7AD-1545BB918D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13976" y="6372933"/>
            <a:ext cx="352811" cy="246967"/>
          </a:xfrm>
          <a:prstGeom prst="rect">
            <a:avLst/>
          </a:prstGeom>
        </p:spPr>
      </p:pic>
      <p:pic>
        <p:nvPicPr>
          <p:cNvPr id="14" name="Grafický objekt 18">
            <a:hlinkClick r:id="rId14"/>
            <a:extLst>
              <a:ext uri="{FF2B5EF4-FFF2-40B4-BE49-F238E27FC236}">
                <a16:creationId xmlns:a16="http://schemas.microsoft.com/office/drawing/2014/main" id="{9CB22A09-8F06-481C-AA6F-1D0CF20AA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32527" y="6372931"/>
            <a:ext cx="248402" cy="248400"/>
          </a:xfrm>
          <a:prstGeom prst="rect">
            <a:avLst/>
          </a:prstGeom>
        </p:spPr>
      </p:pic>
      <p:sp>
        <p:nvSpPr>
          <p:cNvPr id="15" name="Podnadpis 2">
            <a:hlinkClick r:id="rId2"/>
            <a:extLst>
              <a:ext uri="{FF2B5EF4-FFF2-40B4-BE49-F238E27FC236}">
                <a16:creationId xmlns:a16="http://schemas.microsoft.com/office/drawing/2014/main" id="{5B60DC9B-79F5-4CA4-9A23-BCFBE91B00D0}"/>
              </a:ext>
            </a:extLst>
          </p:cNvPr>
          <p:cNvSpPr txBox="1">
            <a:spLocks/>
          </p:cNvSpPr>
          <p:nvPr/>
        </p:nvSpPr>
        <p:spPr>
          <a:xfrm>
            <a:off x="8503988" y="6320280"/>
            <a:ext cx="1423363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upv.gov.cz</a:t>
            </a:r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8F86AA7-7C90-4A8B-802B-16AF026C75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912" y="1048306"/>
            <a:ext cx="1714500" cy="8572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5559DE4-BF59-F585-9F50-ED78CF17B8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74543" y="1141030"/>
            <a:ext cx="9106386" cy="4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84C32E1-CEA6-4DB9-B35D-49BDA10052E1}"/>
              </a:ext>
            </a:extLst>
          </p:cNvPr>
          <p:cNvSpPr/>
          <p:nvPr/>
        </p:nvSpPr>
        <p:spPr>
          <a:xfrm flipH="1" flipV="1">
            <a:off x="0" y="6081718"/>
            <a:ext cx="11708091" cy="776283"/>
          </a:xfrm>
          <a:prstGeom prst="rect">
            <a:avLst/>
          </a:prstGeom>
          <a:solidFill>
            <a:srgbClr val="2D7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8F68267-CA5A-4B81-AC58-8D6F3EF60DCC}"/>
              </a:ext>
            </a:extLst>
          </p:cNvPr>
          <p:cNvSpPr/>
          <p:nvPr/>
        </p:nvSpPr>
        <p:spPr>
          <a:xfrm>
            <a:off x="11708091" y="6081718"/>
            <a:ext cx="483909" cy="776282"/>
          </a:xfrm>
          <a:prstGeom prst="rect">
            <a:avLst/>
          </a:prstGeom>
          <a:solidFill>
            <a:srgbClr val="EC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>
            <a:hlinkClick r:id="rId2"/>
            <a:extLst>
              <a:ext uri="{FF2B5EF4-FFF2-40B4-BE49-F238E27FC236}">
                <a16:creationId xmlns:a16="http://schemas.microsoft.com/office/drawing/2014/main" id="{C0FC76CE-433B-41F7-B25F-9AEB2A0C7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86" y="6205206"/>
            <a:ext cx="1538514" cy="52930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DC9DEB3-73DF-4F13-A349-389BECCE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6" y="305652"/>
            <a:ext cx="12012189" cy="1325563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rgbClr val="2362A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Počty přihlášek EP v přepočtu na 1 mil. obyvatel</a:t>
            </a:r>
          </a:p>
        </p:txBody>
      </p:sp>
      <p:sp>
        <p:nvSpPr>
          <p:cNvPr id="9" name="Zástupný symbol pro číslo snímku 19">
            <a:extLst>
              <a:ext uri="{FF2B5EF4-FFF2-40B4-BE49-F238E27FC236}">
                <a16:creationId xmlns:a16="http://schemas.microsoft.com/office/drawing/2014/main" id="{9F92EDF3-EDA9-4F3B-A93F-8E5459D1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010" y="6313401"/>
            <a:ext cx="2743200" cy="365125"/>
          </a:xfrm>
        </p:spPr>
        <p:txBody>
          <a:bodyPr/>
          <a:lstStyle/>
          <a:p>
            <a:fld id="{43165BDC-97E7-4238-BE70-8D1EC4337856}" type="slidenum">
              <a:rPr lang="cs-CZ" b="1" smtClean="0">
                <a:solidFill>
                  <a:srgbClr val="3B3B3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</a:t>
            </a:fld>
            <a:endParaRPr lang="cs-CZ" b="1" dirty="0">
              <a:solidFill>
                <a:srgbClr val="3B3B3B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Grafický objekt 8">
            <a:hlinkClick r:id="rId5"/>
            <a:extLst>
              <a:ext uri="{FF2B5EF4-FFF2-40B4-BE49-F238E27FC236}">
                <a16:creationId xmlns:a16="http://schemas.microsoft.com/office/drawing/2014/main" id="{B0A101F9-5036-4486-A7C5-4FDC528B7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699" y="6372933"/>
            <a:ext cx="148964" cy="246965"/>
          </a:xfrm>
          <a:prstGeom prst="rect">
            <a:avLst/>
          </a:prstGeom>
        </p:spPr>
      </p:pic>
      <p:pic>
        <p:nvPicPr>
          <p:cNvPr id="12" name="Grafický objekt 10">
            <a:hlinkClick r:id="rId8"/>
            <a:extLst>
              <a:ext uri="{FF2B5EF4-FFF2-40B4-BE49-F238E27FC236}">
                <a16:creationId xmlns:a16="http://schemas.microsoft.com/office/drawing/2014/main" id="{A7B089B4-6214-493C-B2AF-0309D0E523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3711" y="6372931"/>
            <a:ext cx="305768" cy="246967"/>
          </a:xfrm>
          <a:prstGeom prst="rect">
            <a:avLst/>
          </a:prstGeom>
        </p:spPr>
      </p:pic>
      <p:pic>
        <p:nvPicPr>
          <p:cNvPr id="13" name="Grafický objekt 12">
            <a:hlinkClick r:id="rId11"/>
            <a:extLst>
              <a:ext uri="{FF2B5EF4-FFF2-40B4-BE49-F238E27FC236}">
                <a16:creationId xmlns:a16="http://schemas.microsoft.com/office/drawing/2014/main" id="{EE25F9BA-51C0-4690-B7AD-1545BB918D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13976" y="6372933"/>
            <a:ext cx="352811" cy="246967"/>
          </a:xfrm>
          <a:prstGeom prst="rect">
            <a:avLst/>
          </a:prstGeom>
        </p:spPr>
      </p:pic>
      <p:pic>
        <p:nvPicPr>
          <p:cNvPr id="14" name="Grafický objekt 18">
            <a:hlinkClick r:id="rId14"/>
            <a:extLst>
              <a:ext uri="{FF2B5EF4-FFF2-40B4-BE49-F238E27FC236}">
                <a16:creationId xmlns:a16="http://schemas.microsoft.com/office/drawing/2014/main" id="{9CB22A09-8F06-481C-AA6F-1D0CF20AA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32527" y="6372931"/>
            <a:ext cx="248402" cy="248400"/>
          </a:xfrm>
          <a:prstGeom prst="rect">
            <a:avLst/>
          </a:prstGeom>
        </p:spPr>
      </p:pic>
      <p:sp>
        <p:nvSpPr>
          <p:cNvPr id="15" name="Podnadpis 2">
            <a:hlinkClick r:id="rId2"/>
            <a:extLst>
              <a:ext uri="{FF2B5EF4-FFF2-40B4-BE49-F238E27FC236}">
                <a16:creationId xmlns:a16="http://schemas.microsoft.com/office/drawing/2014/main" id="{5B60DC9B-79F5-4CA4-9A23-BCFBE91B00D0}"/>
              </a:ext>
            </a:extLst>
          </p:cNvPr>
          <p:cNvSpPr txBox="1">
            <a:spLocks/>
          </p:cNvSpPr>
          <p:nvPr/>
        </p:nvSpPr>
        <p:spPr>
          <a:xfrm>
            <a:off x="8503988" y="6320280"/>
            <a:ext cx="1423363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upv.gov.cz</a:t>
            </a:r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8F86AA7-7C90-4A8B-802B-16AF026C75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912" y="1048306"/>
            <a:ext cx="1714500" cy="857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E3000B8-8128-A880-3183-FE6A29B1A2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1322" y="968433"/>
            <a:ext cx="9205465" cy="493851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EFE335C-E8D0-91FD-CCBB-B366263AAED4}"/>
              </a:ext>
            </a:extLst>
          </p:cNvPr>
          <p:cNvSpPr/>
          <p:nvPr/>
        </p:nvSpPr>
        <p:spPr>
          <a:xfrm>
            <a:off x="7352522" y="5131837"/>
            <a:ext cx="3946849" cy="289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B9AF9466-6203-704D-DB2C-D31B5108FB65}"/>
              </a:ext>
            </a:extLst>
          </p:cNvPr>
          <p:cNvSpPr/>
          <p:nvPr/>
        </p:nvSpPr>
        <p:spPr>
          <a:xfrm>
            <a:off x="6288832" y="5178490"/>
            <a:ext cx="979714" cy="485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45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84C32E1-CEA6-4DB9-B35D-49BDA10052E1}"/>
              </a:ext>
            </a:extLst>
          </p:cNvPr>
          <p:cNvSpPr/>
          <p:nvPr/>
        </p:nvSpPr>
        <p:spPr>
          <a:xfrm flipH="1" flipV="1">
            <a:off x="0" y="6081718"/>
            <a:ext cx="11708091" cy="776283"/>
          </a:xfrm>
          <a:prstGeom prst="rect">
            <a:avLst/>
          </a:prstGeom>
          <a:solidFill>
            <a:srgbClr val="2D7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8F68267-CA5A-4B81-AC58-8D6F3EF60DCC}"/>
              </a:ext>
            </a:extLst>
          </p:cNvPr>
          <p:cNvSpPr/>
          <p:nvPr/>
        </p:nvSpPr>
        <p:spPr>
          <a:xfrm>
            <a:off x="11708091" y="6081718"/>
            <a:ext cx="483909" cy="776282"/>
          </a:xfrm>
          <a:prstGeom prst="rect">
            <a:avLst/>
          </a:prstGeom>
          <a:solidFill>
            <a:srgbClr val="EC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>
            <a:hlinkClick r:id="rId2"/>
            <a:extLst>
              <a:ext uri="{FF2B5EF4-FFF2-40B4-BE49-F238E27FC236}">
                <a16:creationId xmlns:a16="http://schemas.microsoft.com/office/drawing/2014/main" id="{C0FC76CE-433B-41F7-B25F-9AEB2A0C7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86" y="6205206"/>
            <a:ext cx="1538514" cy="52930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DC9DEB3-73DF-4F13-A349-389BECCE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249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rgbClr val="2362A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Přihlášky PCT podle sídla přihlašovatele</a:t>
            </a:r>
          </a:p>
        </p:txBody>
      </p:sp>
      <p:sp>
        <p:nvSpPr>
          <p:cNvPr id="9" name="Zástupný symbol pro číslo snímku 19">
            <a:extLst>
              <a:ext uri="{FF2B5EF4-FFF2-40B4-BE49-F238E27FC236}">
                <a16:creationId xmlns:a16="http://schemas.microsoft.com/office/drawing/2014/main" id="{9F92EDF3-EDA9-4F3B-A93F-8E5459D1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010" y="6313401"/>
            <a:ext cx="2743200" cy="365125"/>
          </a:xfrm>
        </p:spPr>
        <p:txBody>
          <a:bodyPr/>
          <a:lstStyle/>
          <a:p>
            <a:fld id="{43165BDC-97E7-4238-BE70-8D1EC4337856}" type="slidenum">
              <a:rPr lang="cs-CZ" b="1" smtClean="0">
                <a:solidFill>
                  <a:srgbClr val="3B3B3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7</a:t>
            </a:fld>
            <a:endParaRPr lang="cs-CZ" b="1" dirty="0">
              <a:solidFill>
                <a:srgbClr val="3B3B3B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Grafický objekt 8">
            <a:hlinkClick r:id="rId5"/>
            <a:extLst>
              <a:ext uri="{FF2B5EF4-FFF2-40B4-BE49-F238E27FC236}">
                <a16:creationId xmlns:a16="http://schemas.microsoft.com/office/drawing/2014/main" id="{B0A101F9-5036-4486-A7C5-4FDC528B7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699" y="6372933"/>
            <a:ext cx="148964" cy="246965"/>
          </a:xfrm>
          <a:prstGeom prst="rect">
            <a:avLst/>
          </a:prstGeom>
        </p:spPr>
      </p:pic>
      <p:pic>
        <p:nvPicPr>
          <p:cNvPr id="12" name="Grafický objekt 10">
            <a:hlinkClick r:id="rId8"/>
            <a:extLst>
              <a:ext uri="{FF2B5EF4-FFF2-40B4-BE49-F238E27FC236}">
                <a16:creationId xmlns:a16="http://schemas.microsoft.com/office/drawing/2014/main" id="{A7B089B4-6214-493C-B2AF-0309D0E523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3711" y="6372931"/>
            <a:ext cx="305768" cy="246967"/>
          </a:xfrm>
          <a:prstGeom prst="rect">
            <a:avLst/>
          </a:prstGeom>
        </p:spPr>
      </p:pic>
      <p:pic>
        <p:nvPicPr>
          <p:cNvPr id="13" name="Grafický objekt 12">
            <a:hlinkClick r:id="rId11"/>
            <a:extLst>
              <a:ext uri="{FF2B5EF4-FFF2-40B4-BE49-F238E27FC236}">
                <a16:creationId xmlns:a16="http://schemas.microsoft.com/office/drawing/2014/main" id="{EE25F9BA-51C0-4690-B7AD-1545BB918D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13976" y="6372933"/>
            <a:ext cx="352811" cy="246967"/>
          </a:xfrm>
          <a:prstGeom prst="rect">
            <a:avLst/>
          </a:prstGeom>
        </p:spPr>
      </p:pic>
      <p:pic>
        <p:nvPicPr>
          <p:cNvPr id="14" name="Grafický objekt 18">
            <a:hlinkClick r:id="rId14"/>
            <a:extLst>
              <a:ext uri="{FF2B5EF4-FFF2-40B4-BE49-F238E27FC236}">
                <a16:creationId xmlns:a16="http://schemas.microsoft.com/office/drawing/2014/main" id="{9CB22A09-8F06-481C-AA6F-1D0CF20AA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32527" y="6372931"/>
            <a:ext cx="248402" cy="248400"/>
          </a:xfrm>
          <a:prstGeom prst="rect">
            <a:avLst/>
          </a:prstGeom>
        </p:spPr>
      </p:pic>
      <p:sp>
        <p:nvSpPr>
          <p:cNvPr id="15" name="Podnadpis 2">
            <a:hlinkClick r:id="rId2"/>
            <a:extLst>
              <a:ext uri="{FF2B5EF4-FFF2-40B4-BE49-F238E27FC236}">
                <a16:creationId xmlns:a16="http://schemas.microsoft.com/office/drawing/2014/main" id="{5B60DC9B-79F5-4CA4-9A23-BCFBE91B00D0}"/>
              </a:ext>
            </a:extLst>
          </p:cNvPr>
          <p:cNvSpPr txBox="1">
            <a:spLocks/>
          </p:cNvSpPr>
          <p:nvPr/>
        </p:nvSpPr>
        <p:spPr>
          <a:xfrm>
            <a:off x="8503988" y="6320280"/>
            <a:ext cx="1423363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upv.gov.cz</a:t>
            </a:r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Picture 16" descr="http://tmview.europa.eu/tmview/cache/logo/WO">
            <a:extLst>
              <a:ext uri="{FF2B5EF4-FFF2-40B4-BE49-F238E27FC236}">
                <a16:creationId xmlns:a16="http://schemas.microsoft.com/office/drawing/2014/main" id="{D109F596-9EC2-4C17-9BC3-3F35D44C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509" y="1180740"/>
            <a:ext cx="2178201" cy="91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1720ADB4-C504-4D7E-8104-BB3DED16F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06936"/>
              </p:ext>
            </p:extLst>
          </p:nvPr>
        </p:nvGraphicFramePr>
        <p:xfrm>
          <a:off x="1110343" y="1180740"/>
          <a:ext cx="8232666" cy="4814690"/>
        </p:xfrm>
        <a:graphic>
          <a:graphicData uri="http://schemas.openxmlformats.org/drawingml/2006/table">
            <a:tbl>
              <a:tblPr/>
              <a:tblGrid>
                <a:gridCol w="2156174">
                  <a:extLst>
                    <a:ext uri="{9D8B030D-6E8A-4147-A177-3AD203B41FA5}">
                      <a16:colId xmlns:a16="http://schemas.microsoft.com/office/drawing/2014/main" val="1866914979"/>
                    </a:ext>
                  </a:extLst>
                </a:gridCol>
                <a:gridCol w="1069178">
                  <a:extLst>
                    <a:ext uri="{9D8B030D-6E8A-4147-A177-3AD203B41FA5}">
                      <a16:colId xmlns:a16="http://schemas.microsoft.com/office/drawing/2014/main" val="3825486744"/>
                    </a:ext>
                  </a:extLst>
                </a:gridCol>
                <a:gridCol w="1069178">
                  <a:extLst>
                    <a:ext uri="{9D8B030D-6E8A-4147-A177-3AD203B41FA5}">
                      <a16:colId xmlns:a16="http://schemas.microsoft.com/office/drawing/2014/main" val="1208409371"/>
                    </a:ext>
                  </a:extLst>
                </a:gridCol>
                <a:gridCol w="1158274">
                  <a:extLst>
                    <a:ext uri="{9D8B030D-6E8A-4147-A177-3AD203B41FA5}">
                      <a16:colId xmlns:a16="http://schemas.microsoft.com/office/drawing/2014/main" val="3088766577"/>
                    </a:ext>
                  </a:extLst>
                </a:gridCol>
                <a:gridCol w="1389931">
                  <a:extLst>
                    <a:ext uri="{9D8B030D-6E8A-4147-A177-3AD203B41FA5}">
                      <a16:colId xmlns:a16="http://schemas.microsoft.com/office/drawing/2014/main" val="3112241171"/>
                    </a:ext>
                  </a:extLst>
                </a:gridCol>
                <a:gridCol w="1389931">
                  <a:extLst>
                    <a:ext uri="{9D8B030D-6E8A-4147-A177-3AD203B41FA5}">
                      <a16:colId xmlns:a16="http://schemas.microsoft.com/office/drawing/2014/main" val="3143746255"/>
                    </a:ext>
                  </a:extLst>
                </a:gridCol>
              </a:tblGrid>
              <a:tr h="2660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131001"/>
                  </a:ext>
                </a:extLst>
              </a:tr>
              <a:tr h="2793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86603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Čína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68 928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551665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USA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746883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Japonsko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25801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Německo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593078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Velká Británie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607824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Švýcarsko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64763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Švédsko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62852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Finsko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443040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Rakousko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99127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Belgie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278881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Rusko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26346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Polsko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014770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Česká republika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7B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7B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7B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7B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7B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131761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Maďarsko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845689"/>
                  </a:ext>
                </a:extLst>
              </a:tr>
              <a:tr h="2660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Řecko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813922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Slovensko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460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28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2147F763-577E-4239-B7DE-67EFCF33A50E}"/>
              </a:ext>
            </a:extLst>
          </p:cNvPr>
          <p:cNvSpPr/>
          <p:nvPr/>
        </p:nvSpPr>
        <p:spPr>
          <a:xfrm flipH="1">
            <a:off x="0" y="-33863"/>
            <a:ext cx="12192000" cy="6162146"/>
          </a:xfrm>
          <a:prstGeom prst="rect">
            <a:avLst/>
          </a:prstGeom>
          <a:solidFill>
            <a:srgbClr val="2D7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1DDED3DF-9598-438E-AE20-C169B0867E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5" y="3805811"/>
            <a:ext cx="4709718" cy="256711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778ADAC-3C97-4260-ADD1-638D0979A73B}"/>
              </a:ext>
            </a:extLst>
          </p:cNvPr>
          <p:cNvSpPr/>
          <p:nvPr/>
        </p:nvSpPr>
        <p:spPr>
          <a:xfrm>
            <a:off x="11708091" y="6087362"/>
            <a:ext cx="483909" cy="776282"/>
          </a:xfrm>
          <a:prstGeom prst="rect">
            <a:avLst/>
          </a:prstGeom>
          <a:solidFill>
            <a:srgbClr val="EC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BFDEC8E-1CE2-42A2-8B2D-9D22902F16E1}"/>
              </a:ext>
            </a:extLst>
          </p:cNvPr>
          <p:cNvSpPr/>
          <p:nvPr/>
        </p:nvSpPr>
        <p:spPr>
          <a:xfrm>
            <a:off x="0" y="6081718"/>
            <a:ext cx="11708090" cy="776281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Nadpis 1">
            <a:extLst>
              <a:ext uri="{FF2B5EF4-FFF2-40B4-BE49-F238E27FC236}">
                <a16:creationId xmlns:a16="http://schemas.microsoft.com/office/drawing/2014/main" id="{720E4A53-F72C-4C36-943B-683556EE1C0D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5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Děkuji za pozornost.</a:t>
            </a:r>
          </a:p>
        </p:txBody>
      </p:sp>
      <p:sp>
        <p:nvSpPr>
          <p:cNvPr id="36" name="Podnadpis 2">
            <a:extLst>
              <a:ext uri="{FF2B5EF4-FFF2-40B4-BE49-F238E27FC236}">
                <a16:creationId xmlns:a16="http://schemas.microsoft.com/office/drawing/2014/main" id="{0315EFC8-2775-4FD5-B4F4-53ED58FE6DE6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josef.kratochvil@upv.gov.cz</a:t>
            </a:r>
          </a:p>
          <a:p>
            <a:pPr marL="0" indent="0" algn="ctr">
              <a:buNone/>
            </a:pPr>
            <a:endParaRPr lang="cs-CZ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Zástupný symbol pro číslo snímku 19">
            <a:extLst>
              <a:ext uri="{FF2B5EF4-FFF2-40B4-BE49-F238E27FC236}">
                <a16:creationId xmlns:a16="http://schemas.microsoft.com/office/drawing/2014/main" id="{8F75F6B9-789A-4079-8A9C-9D20C28D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105" y="6313401"/>
            <a:ext cx="347730" cy="365125"/>
          </a:xfrm>
        </p:spPr>
        <p:txBody>
          <a:bodyPr/>
          <a:lstStyle/>
          <a:p>
            <a:fld id="{43165BDC-97E7-4238-BE70-8D1EC4337856}" type="slidenum">
              <a:rPr lang="cs-CZ" b="1" smtClean="0">
                <a:solidFill>
                  <a:srgbClr val="3B3B3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8</a:t>
            </a:fld>
            <a:endParaRPr lang="cs-CZ" b="1" dirty="0">
              <a:solidFill>
                <a:srgbClr val="3B3B3B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" name="Podnadpis 2">
            <a:extLst>
              <a:ext uri="{FF2B5EF4-FFF2-40B4-BE49-F238E27FC236}">
                <a16:creationId xmlns:a16="http://schemas.microsoft.com/office/drawing/2014/main" id="{F2E785B4-9C89-4A9B-B48B-0FFFA774ABC9}"/>
              </a:ext>
            </a:extLst>
          </p:cNvPr>
          <p:cNvSpPr txBox="1">
            <a:spLocks/>
          </p:cNvSpPr>
          <p:nvPr/>
        </p:nvSpPr>
        <p:spPr>
          <a:xfrm>
            <a:off x="841022" y="5790225"/>
            <a:ext cx="10867068" cy="396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Antonína Čermáka 2a, 160 68  Praha 6-Bubeneč</a:t>
            </a:r>
            <a:endParaRPr lang="cs-CZ" sz="9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Podnadpis 2">
            <a:hlinkClick r:id="rId4"/>
            <a:extLst>
              <a:ext uri="{FF2B5EF4-FFF2-40B4-BE49-F238E27FC236}">
                <a16:creationId xmlns:a16="http://schemas.microsoft.com/office/drawing/2014/main" id="{0F222C32-F8FC-47D5-836A-2A7B7417BE4B}"/>
              </a:ext>
            </a:extLst>
          </p:cNvPr>
          <p:cNvSpPr txBox="1">
            <a:spLocks/>
          </p:cNvSpPr>
          <p:nvPr/>
        </p:nvSpPr>
        <p:spPr>
          <a:xfrm>
            <a:off x="8503988" y="6320280"/>
            <a:ext cx="1423363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upv.gov.cz</a:t>
            </a:r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504ACEFF-4E64-4853-842D-0BF2FF2836D4}"/>
              </a:ext>
            </a:extLst>
          </p:cNvPr>
          <p:cNvGrpSpPr/>
          <p:nvPr/>
        </p:nvGrpSpPr>
        <p:grpSpPr>
          <a:xfrm>
            <a:off x="4368208" y="35043"/>
            <a:ext cx="7728542" cy="437623"/>
            <a:chOff x="1949426" y="6269827"/>
            <a:chExt cx="7728542" cy="437623"/>
          </a:xfrm>
        </p:grpSpPr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A1C09B46-C1F9-4E32-9858-7DAD4B16F15A}"/>
                </a:ext>
              </a:extLst>
            </p:cNvPr>
            <p:cNvGrpSpPr/>
            <p:nvPr/>
          </p:nvGrpSpPr>
          <p:grpSpPr>
            <a:xfrm>
              <a:off x="1949426" y="6276563"/>
              <a:ext cx="1545954" cy="430887"/>
              <a:chOff x="483910" y="5734053"/>
              <a:chExt cx="1545954" cy="430887"/>
            </a:xfrm>
          </p:grpSpPr>
          <p:pic>
            <p:nvPicPr>
              <p:cNvPr id="80" name="Grafický objekt 79">
                <a:hlinkClick r:id="rId5"/>
                <a:extLst>
                  <a:ext uri="{FF2B5EF4-FFF2-40B4-BE49-F238E27FC236}">
                    <a16:creationId xmlns:a16="http://schemas.microsoft.com/office/drawing/2014/main" id="{B296C6B0-8425-4649-BB34-A613808B1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3910" y="5745492"/>
                <a:ext cx="377803" cy="377803"/>
              </a:xfrm>
              <a:prstGeom prst="rect">
                <a:avLst/>
              </a:prstGeom>
            </p:spPr>
          </p:pic>
          <p:sp>
            <p:nvSpPr>
              <p:cNvPr id="81" name="TextovéPole 80">
                <a:hlinkClick r:id="rId5"/>
                <a:extLst>
                  <a:ext uri="{FF2B5EF4-FFF2-40B4-BE49-F238E27FC236}">
                    <a16:creationId xmlns:a16="http://schemas.microsoft.com/office/drawing/2014/main" id="{701BA49C-DAB9-417C-86AF-86EF02D4EB69}"/>
                  </a:ext>
                </a:extLst>
              </p:cNvPr>
              <p:cNvSpPr txBox="1"/>
              <p:nvPr/>
            </p:nvSpPr>
            <p:spPr>
              <a:xfrm>
                <a:off x="836336" y="5734053"/>
                <a:ext cx="11935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VYNÁLEZY /</a:t>
                </a:r>
              </a:p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PATENTY</a:t>
                </a:r>
              </a:p>
            </p:txBody>
          </p:sp>
        </p:grpSp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77869BFE-962E-4F94-99A0-553B5F580B8A}"/>
                </a:ext>
              </a:extLst>
            </p:cNvPr>
            <p:cNvGrpSpPr/>
            <p:nvPr/>
          </p:nvGrpSpPr>
          <p:grpSpPr>
            <a:xfrm>
              <a:off x="5811582" y="6269827"/>
              <a:ext cx="1706030" cy="430887"/>
              <a:chOff x="5984366" y="5727317"/>
              <a:chExt cx="1706030" cy="430887"/>
            </a:xfrm>
          </p:grpSpPr>
          <p:pic>
            <p:nvPicPr>
              <p:cNvPr id="78" name="Grafický objekt 77">
                <a:hlinkClick r:id="rId8"/>
                <a:extLst>
                  <a:ext uri="{FF2B5EF4-FFF2-40B4-BE49-F238E27FC236}">
                    <a16:creationId xmlns:a16="http://schemas.microsoft.com/office/drawing/2014/main" id="{95B1D0A4-D8E8-4212-9A64-9C301FCCB3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984366" y="5750071"/>
                <a:ext cx="377803" cy="377803"/>
              </a:xfrm>
              <a:prstGeom prst="rect">
                <a:avLst/>
              </a:prstGeom>
            </p:spPr>
          </p:pic>
          <p:sp>
            <p:nvSpPr>
              <p:cNvPr id="79" name="TextovéPole 78">
                <a:hlinkClick r:id="rId8"/>
                <a:extLst>
                  <a:ext uri="{FF2B5EF4-FFF2-40B4-BE49-F238E27FC236}">
                    <a16:creationId xmlns:a16="http://schemas.microsoft.com/office/drawing/2014/main" id="{F36427AA-5AF6-49D6-99C7-BE4FCBD3113A}"/>
                  </a:ext>
                </a:extLst>
              </p:cNvPr>
              <p:cNvSpPr txBox="1"/>
              <p:nvPr/>
            </p:nvSpPr>
            <p:spPr>
              <a:xfrm>
                <a:off x="6336792" y="5727317"/>
                <a:ext cx="13536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PRŮMYSLOVÉ</a:t>
                </a:r>
              </a:p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VZORY</a:t>
                </a:r>
              </a:p>
            </p:txBody>
          </p:sp>
        </p:grp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CE797B0C-3756-4BDE-BBF8-98FBC7CA9518}"/>
                </a:ext>
              </a:extLst>
            </p:cNvPr>
            <p:cNvGrpSpPr/>
            <p:nvPr/>
          </p:nvGrpSpPr>
          <p:grpSpPr>
            <a:xfrm>
              <a:off x="7400160" y="6276560"/>
              <a:ext cx="2277808" cy="430887"/>
              <a:chOff x="8792144" y="5734050"/>
              <a:chExt cx="2277808" cy="430887"/>
            </a:xfrm>
          </p:grpSpPr>
          <p:pic>
            <p:nvPicPr>
              <p:cNvPr id="76" name="Grafický objekt 75">
                <a:hlinkClick r:id="rId11"/>
                <a:extLst>
                  <a:ext uri="{FF2B5EF4-FFF2-40B4-BE49-F238E27FC236}">
                    <a16:creationId xmlns:a16="http://schemas.microsoft.com/office/drawing/2014/main" id="{DC63BFE8-8A37-48BB-A611-3C3101B0D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792144" y="5750071"/>
                <a:ext cx="377803" cy="377803"/>
              </a:xfrm>
              <a:prstGeom prst="rect">
                <a:avLst/>
              </a:prstGeom>
            </p:spPr>
          </p:pic>
          <p:sp>
            <p:nvSpPr>
              <p:cNvPr id="77" name="TextovéPole 76">
                <a:hlinkClick r:id="rId11"/>
                <a:extLst>
                  <a:ext uri="{FF2B5EF4-FFF2-40B4-BE49-F238E27FC236}">
                    <a16:creationId xmlns:a16="http://schemas.microsoft.com/office/drawing/2014/main" id="{3A470AE4-A705-4C4D-A2D7-E47BA0F5B7CD}"/>
                  </a:ext>
                </a:extLst>
              </p:cNvPr>
              <p:cNvSpPr txBox="1"/>
              <p:nvPr/>
            </p:nvSpPr>
            <p:spPr>
              <a:xfrm>
                <a:off x="9147081" y="5734050"/>
                <a:ext cx="19228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OZNAČENÍ PŮVODU</a:t>
                </a:r>
              </a:p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 ZEMĚPISNÁ OZNAČENÍ</a:t>
                </a:r>
              </a:p>
            </p:txBody>
          </p:sp>
        </p:grpSp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36CDF0D5-22EB-437D-A755-B10C3696261A}"/>
                </a:ext>
              </a:extLst>
            </p:cNvPr>
            <p:cNvGrpSpPr/>
            <p:nvPr/>
          </p:nvGrpSpPr>
          <p:grpSpPr>
            <a:xfrm>
              <a:off x="4415595" y="6276561"/>
              <a:ext cx="1499302" cy="430887"/>
              <a:chOff x="3835904" y="5734051"/>
              <a:chExt cx="1499302" cy="430887"/>
            </a:xfrm>
          </p:grpSpPr>
          <p:sp>
            <p:nvSpPr>
              <p:cNvPr id="74" name="TextovéPole 73">
                <a:hlinkClick r:id="rId14"/>
                <a:extLst>
                  <a:ext uri="{FF2B5EF4-FFF2-40B4-BE49-F238E27FC236}">
                    <a16:creationId xmlns:a16="http://schemas.microsoft.com/office/drawing/2014/main" id="{1A124CE8-21A2-407A-AE1F-4FA989C867C5}"/>
                  </a:ext>
                </a:extLst>
              </p:cNvPr>
              <p:cNvSpPr txBox="1"/>
              <p:nvPr/>
            </p:nvSpPr>
            <p:spPr>
              <a:xfrm>
                <a:off x="4185630" y="5734051"/>
                <a:ext cx="11495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OCHRANNÉ</a:t>
                </a:r>
              </a:p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ZNÁMKY</a:t>
                </a:r>
              </a:p>
            </p:txBody>
          </p:sp>
          <p:pic>
            <p:nvPicPr>
              <p:cNvPr id="75" name="Grafický objekt 74">
                <a:hlinkClick r:id="rId14"/>
                <a:extLst>
                  <a:ext uri="{FF2B5EF4-FFF2-40B4-BE49-F238E27FC236}">
                    <a16:creationId xmlns:a16="http://schemas.microsoft.com/office/drawing/2014/main" id="{722489E5-C63D-400D-A8BC-EB7C85E31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835904" y="5750071"/>
                <a:ext cx="377803" cy="377803"/>
              </a:xfrm>
              <a:prstGeom prst="rect">
                <a:avLst/>
              </a:prstGeom>
            </p:spPr>
          </p:pic>
        </p:grpSp>
        <p:grpSp>
          <p:nvGrpSpPr>
            <p:cNvPr id="71" name="Skupina 70">
              <a:extLst>
                <a:ext uri="{FF2B5EF4-FFF2-40B4-BE49-F238E27FC236}">
                  <a16:creationId xmlns:a16="http://schemas.microsoft.com/office/drawing/2014/main" id="{2B20B181-1112-42F2-9077-36D3E99F8E22}"/>
                </a:ext>
              </a:extLst>
            </p:cNvPr>
            <p:cNvGrpSpPr/>
            <p:nvPr/>
          </p:nvGrpSpPr>
          <p:grpSpPr>
            <a:xfrm>
              <a:off x="3325126" y="6276563"/>
              <a:ext cx="1171537" cy="430887"/>
              <a:chOff x="3325126" y="6276563"/>
              <a:chExt cx="1171537" cy="430887"/>
            </a:xfrm>
          </p:grpSpPr>
          <p:sp>
            <p:nvSpPr>
              <p:cNvPr id="72" name="TextovéPole 71">
                <a:hlinkClick r:id="rId17"/>
                <a:extLst>
                  <a:ext uri="{FF2B5EF4-FFF2-40B4-BE49-F238E27FC236}">
                    <a16:creationId xmlns:a16="http://schemas.microsoft.com/office/drawing/2014/main" id="{D372C418-90A6-49BB-A084-F05A8481CEC0}"/>
                  </a:ext>
                </a:extLst>
              </p:cNvPr>
              <p:cNvSpPr txBox="1"/>
              <p:nvPr/>
            </p:nvSpPr>
            <p:spPr>
              <a:xfrm>
                <a:off x="3680938" y="6276563"/>
                <a:ext cx="815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UŽITNÉ</a:t>
                </a:r>
              </a:p>
              <a:p>
                <a:r>
                  <a:rPr lang="cs-CZ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VZORY</a:t>
                </a:r>
              </a:p>
            </p:txBody>
          </p:sp>
          <p:pic>
            <p:nvPicPr>
              <p:cNvPr id="73" name="Grafický objekt 72">
                <a:hlinkClick r:id="rId17"/>
                <a:extLst>
                  <a:ext uri="{FF2B5EF4-FFF2-40B4-BE49-F238E27FC236}">
                    <a16:creationId xmlns:a16="http://schemas.microsoft.com/office/drawing/2014/main" id="{681990E7-0889-485B-BA38-EC116DAE6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325126" y="6289194"/>
                <a:ext cx="384578" cy="384578"/>
              </a:xfrm>
              <a:prstGeom prst="rect">
                <a:avLst/>
              </a:prstGeom>
            </p:spPr>
          </p:pic>
        </p:grpSp>
      </p:grpSp>
      <p:sp>
        <p:nvSpPr>
          <p:cNvPr id="38" name="Grafický objekt 12">
            <a:hlinkClick r:id="rId20"/>
            <a:extLst>
              <a:ext uri="{FF2B5EF4-FFF2-40B4-BE49-F238E27FC236}">
                <a16:creationId xmlns:a16="http://schemas.microsoft.com/office/drawing/2014/main" id="{A7AA21AB-9002-4252-9471-59B9BBCA2DB1}"/>
              </a:ext>
            </a:extLst>
          </p:cNvPr>
          <p:cNvSpPr/>
          <p:nvPr/>
        </p:nvSpPr>
        <p:spPr>
          <a:xfrm>
            <a:off x="11113976" y="6372933"/>
            <a:ext cx="351618" cy="243698"/>
          </a:xfrm>
          <a:custGeom>
            <a:avLst/>
            <a:gdLst>
              <a:gd name="connsiteX0" fmla="*/ 351619 w 351618"/>
              <a:gd name="connsiteY0" fmla="*/ 75723 h 243698"/>
              <a:gd name="connsiteX1" fmla="*/ 274994 w 351618"/>
              <a:gd name="connsiteY1" fmla="*/ 0 h 243698"/>
              <a:gd name="connsiteX2" fmla="*/ 76625 w 351618"/>
              <a:gd name="connsiteY2" fmla="*/ 0 h 243698"/>
              <a:gd name="connsiteX3" fmla="*/ 0 w 351618"/>
              <a:gd name="connsiteY3" fmla="*/ 75723 h 243698"/>
              <a:gd name="connsiteX4" fmla="*/ 0 w 351618"/>
              <a:gd name="connsiteY4" fmla="*/ 167975 h 243698"/>
              <a:gd name="connsiteX5" fmla="*/ 76625 w 351618"/>
              <a:gd name="connsiteY5" fmla="*/ 243698 h 243698"/>
              <a:gd name="connsiteX6" fmla="*/ 274994 w 351618"/>
              <a:gd name="connsiteY6" fmla="*/ 243698 h 243698"/>
              <a:gd name="connsiteX7" fmla="*/ 351619 w 351618"/>
              <a:gd name="connsiteY7" fmla="*/ 167975 h 243698"/>
              <a:gd name="connsiteX8" fmla="*/ 226374 w 351618"/>
              <a:gd name="connsiteY8" fmla="*/ 126462 h 243698"/>
              <a:gd name="connsiteX9" fmla="*/ 147416 w 351618"/>
              <a:gd name="connsiteY9" fmla="*/ 169512 h 243698"/>
              <a:gd name="connsiteX10" fmla="*/ 140803 w 351618"/>
              <a:gd name="connsiteY10" fmla="*/ 164900 h 243698"/>
              <a:gd name="connsiteX11" fmla="*/ 140803 w 351618"/>
              <a:gd name="connsiteY11" fmla="*/ 76876 h 243698"/>
              <a:gd name="connsiteX12" fmla="*/ 147416 w 351618"/>
              <a:gd name="connsiteY12" fmla="*/ 72264 h 243698"/>
              <a:gd name="connsiteX13" fmla="*/ 227153 w 351618"/>
              <a:gd name="connsiteY13" fmla="*/ 117237 h 243698"/>
              <a:gd name="connsiteX14" fmla="*/ 226374 w 351618"/>
              <a:gd name="connsiteY14" fmla="*/ 126462 h 2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1618" h="243698">
                <a:moveTo>
                  <a:pt x="351619" y="75723"/>
                </a:moveTo>
                <a:cubicBezTo>
                  <a:pt x="351619" y="33826"/>
                  <a:pt x="317390" y="0"/>
                  <a:pt x="274994" y="0"/>
                </a:cubicBezTo>
                <a:lnTo>
                  <a:pt x="76625" y="0"/>
                </a:lnTo>
                <a:cubicBezTo>
                  <a:pt x="34228" y="0"/>
                  <a:pt x="0" y="33826"/>
                  <a:pt x="0" y="75723"/>
                </a:cubicBezTo>
                <a:lnTo>
                  <a:pt x="0" y="167975"/>
                </a:lnTo>
                <a:cubicBezTo>
                  <a:pt x="0" y="209873"/>
                  <a:pt x="34228" y="243698"/>
                  <a:pt x="76625" y="243698"/>
                </a:cubicBezTo>
                <a:lnTo>
                  <a:pt x="274994" y="243698"/>
                </a:lnTo>
                <a:cubicBezTo>
                  <a:pt x="317390" y="243698"/>
                  <a:pt x="351619" y="209873"/>
                  <a:pt x="351619" y="167975"/>
                </a:cubicBezTo>
                <a:close/>
                <a:moveTo>
                  <a:pt x="226374" y="126462"/>
                </a:moveTo>
                <a:lnTo>
                  <a:pt x="147416" y="169512"/>
                </a:lnTo>
                <a:cubicBezTo>
                  <a:pt x="143915" y="171434"/>
                  <a:pt x="140803" y="168744"/>
                  <a:pt x="140803" y="164900"/>
                </a:cubicBezTo>
                <a:lnTo>
                  <a:pt x="140803" y="76876"/>
                </a:lnTo>
                <a:cubicBezTo>
                  <a:pt x="140803" y="73033"/>
                  <a:pt x="143915" y="70342"/>
                  <a:pt x="147416" y="72264"/>
                </a:cubicBezTo>
                <a:lnTo>
                  <a:pt x="227153" y="117237"/>
                </a:lnTo>
                <a:cubicBezTo>
                  <a:pt x="230653" y="119543"/>
                  <a:pt x="229875" y="124540"/>
                  <a:pt x="226374" y="126462"/>
                </a:cubicBezTo>
                <a:close/>
              </a:path>
            </a:pathLst>
          </a:custGeom>
          <a:solidFill>
            <a:schemeClr val="bg1"/>
          </a:solidFill>
          <a:ln w="388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" name="Grafický objekt 18">
            <a:hlinkClick r:id="rId21"/>
            <a:extLst>
              <a:ext uri="{FF2B5EF4-FFF2-40B4-BE49-F238E27FC236}">
                <a16:creationId xmlns:a16="http://schemas.microsoft.com/office/drawing/2014/main" id="{D85480CF-E8FC-42C5-A4B4-726DB464DC8C}"/>
              </a:ext>
            </a:extLst>
          </p:cNvPr>
          <p:cNvSpPr/>
          <p:nvPr/>
        </p:nvSpPr>
        <p:spPr>
          <a:xfrm>
            <a:off x="10732527" y="6372931"/>
            <a:ext cx="245479" cy="245105"/>
          </a:xfrm>
          <a:custGeom>
            <a:avLst/>
            <a:gdLst>
              <a:gd name="connsiteX0" fmla="*/ 12189 w 245479"/>
              <a:gd name="connsiteY0" fmla="*/ 244384 h 245105"/>
              <a:gd name="connsiteX1" fmla="*/ 4210 w 245479"/>
              <a:gd name="connsiteY1" fmla="*/ 239182 h 245105"/>
              <a:gd name="connsiteX2" fmla="*/ 1317 w 245479"/>
              <a:gd name="connsiteY2" fmla="*/ 234506 h 245105"/>
              <a:gd name="connsiteX3" fmla="*/ -115 w 245479"/>
              <a:gd name="connsiteY3" fmla="*/ 231496 h 245105"/>
              <a:gd name="connsiteX4" fmla="*/ -115 w 245479"/>
              <a:gd name="connsiteY4" fmla="*/ 122303 h 245105"/>
              <a:gd name="connsiteX5" fmla="*/ -115 w 245479"/>
              <a:gd name="connsiteY5" fmla="*/ 13109 h 245105"/>
              <a:gd name="connsiteX6" fmla="*/ 1624 w 245479"/>
              <a:gd name="connsiteY6" fmla="*/ 9602 h 245105"/>
              <a:gd name="connsiteX7" fmla="*/ 10172 w 245479"/>
              <a:gd name="connsiteY7" fmla="*/ 1084 h 245105"/>
              <a:gd name="connsiteX8" fmla="*/ 12758 w 245479"/>
              <a:gd name="connsiteY8" fmla="*/ -173 h 245105"/>
              <a:gd name="connsiteX9" fmla="*/ 122625 w 245479"/>
              <a:gd name="connsiteY9" fmla="*/ -173 h 245105"/>
              <a:gd name="connsiteX10" fmla="*/ 232492 w 245479"/>
              <a:gd name="connsiteY10" fmla="*/ -173 h 245105"/>
              <a:gd name="connsiteX11" fmla="*/ 235078 w 245479"/>
              <a:gd name="connsiteY11" fmla="*/ 1084 h 245105"/>
              <a:gd name="connsiteX12" fmla="*/ 243626 w 245479"/>
              <a:gd name="connsiteY12" fmla="*/ 9602 h 245105"/>
              <a:gd name="connsiteX13" fmla="*/ 245365 w 245479"/>
              <a:gd name="connsiteY13" fmla="*/ 13109 h 245105"/>
              <a:gd name="connsiteX14" fmla="*/ 245365 w 245479"/>
              <a:gd name="connsiteY14" fmla="*/ 122317 h 245105"/>
              <a:gd name="connsiteX15" fmla="*/ 245365 w 245479"/>
              <a:gd name="connsiteY15" fmla="*/ 231540 h 245105"/>
              <a:gd name="connsiteX16" fmla="*/ 243626 w 245479"/>
              <a:gd name="connsiteY16" fmla="*/ 235047 h 245105"/>
              <a:gd name="connsiteX17" fmla="*/ 235078 w 245479"/>
              <a:gd name="connsiteY17" fmla="*/ 243551 h 245105"/>
              <a:gd name="connsiteX18" fmla="*/ 232492 w 245479"/>
              <a:gd name="connsiteY18" fmla="*/ 244822 h 245105"/>
              <a:gd name="connsiteX19" fmla="*/ 123312 w 245479"/>
              <a:gd name="connsiteY19" fmla="*/ 244910 h 245105"/>
              <a:gd name="connsiteX20" fmla="*/ 12189 w 245479"/>
              <a:gd name="connsiteY20" fmla="*/ 244384 h 245105"/>
              <a:gd name="connsiteX21" fmla="*/ 72755 w 245479"/>
              <a:gd name="connsiteY21" fmla="*/ 150357 h 245105"/>
              <a:gd name="connsiteX22" fmla="*/ 72755 w 245479"/>
              <a:gd name="connsiteY22" fmla="*/ 91530 h 245105"/>
              <a:gd name="connsiteX23" fmla="*/ 54358 w 245479"/>
              <a:gd name="connsiteY23" fmla="*/ 91530 h 245105"/>
              <a:gd name="connsiteX24" fmla="*/ 35977 w 245479"/>
              <a:gd name="connsiteY24" fmla="*/ 91530 h 245105"/>
              <a:gd name="connsiteX25" fmla="*/ 35977 w 245479"/>
              <a:gd name="connsiteY25" fmla="*/ 150357 h 245105"/>
              <a:gd name="connsiteX26" fmla="*/ 35977 w 245479"/>
              <a:gd name="connsiteY26" fmla="*/ 209199 h 245105"/>
              <a:gd name="connsiteX27" fmla="*/ 54358 w 245479"/>
              <a:gd name="connsiteY27" fmla="*/ 209199 h 245105"/>
              <a:gd name="connsiteX28" fmla="*/ 72755 w 245479"/>
              <a:gd name="connsiteY28" fmla="*/ 209199 h 245105"/>
              <a:gd name="connsiteX29" fmla="*/ 132167 w 245479"/>
              <a:gd name="connsiteY29" fmla="*/ 175066 h 245105"/>
              <a:gd name="connsiteX30" fmla="*/ 135498 w 245479"/>
              <a:gd name="connsiteY30" fmla="*/ 131216 h 245105"/>
              <a:gd name="connsiteX31" fmla="*/ 144996 w 245479"/>
              <a:gd name="connsiteY31" fmla="*/ 122273 h 245105"/>
              <a:gd name="connsiteX32" fmla="*/ 153661 w 245479"/>
              <a:gd name="connsiteY32" fmla="*/ 121178 h 245105"/>
              <a:gd name="connsiteX33" fmla="*/ 162530 w 245479"/>
              <a:gd name="connsiteY33" fmla="*/ 122712 h 245105"/>
              <a:gd name="connsiteX34" fmla="*/ 171838 w 245479"/>
              <a:gd name="connsiteY34" fmla="*/ 137499 h 245105"/>
              <a:gd name="connsiteX35" fmla="*/ 172481 w 245479"/>
              <a:gd name="connsiteY35" fmla="*/ 175066 h 245105"/>
              <a:gd name="connsiteX36" fmla="*/ 172496 w 245479"/>
              <a:gd name="connsiteY36" fmla="*/ 209199 h 245105"/>
              <a:gd name="connsiteX37" fmla="*/ 190907 w 245479"/>
              <a:gd name="connsiteY37" fmla="*/ 209199 h 245105"/>
              <a:gd name="connsiteX38" fmla="*/ 209332 w 245479"/>
              <a:gd name="connsiteY38" fmla="*/ 209199 h 245105"/>
              <a:gd name="connsiteX39" fmla="*/ 209142 w 245479"/>
              <a:gd name="connsiteY39" fmla="*/ 168870 h 245105"/>
              <a:gd name="connsiteX40" fmla="*/ 207973 w 245479"/>
              <a:gd name="connsiteY40" fmla="*/ 123311 h 245105"/>
              <a:gd name="connsiteX41" fmla="*/ 196854 w 245479"/>
              <a:gd name="connsiteY41" fmla="*/ 99318 h 245105"/>
              <a:gd name="connsiteX42" fmla="*/ 170903 w 245479"/>
              <a:gd name="connsiteY42" fmla="*/ 88725 h 245105"/>
              <a:gd name="connsiteX43" fmla="*/ 141007 w 245479"/>
              <a:gd name="connsiteY43" fmla="*/ 96148 h 245105"/>
              <a:gd name="connsiteX44" fmla="*/ 132079 w 245479"/>
              <a:gd name="connsiteY44" fmla="*/ 105572 h 245105"/>
              <a:gd name="connsiteX45" fmla="*/ 130662 w 245479"/>
              <a:gd name="connsiteY45" fmla="*/ 107793 h 245105"/>
              <a:gd name="connsiteX46" fmla="*/ 130662 w 245479"/>
              <a:gd name="connsiteY46" fmla="*/ 99655 h 245105"/>
              <a:gd name="connsiteX47" fmla="*/ 130662 w 245479"/>
              <a:gd name="connsiteY47" fmla="*/ 91530 h 245105"/>
              <a:gd name="connsiteX48" fmla="*/ 112967 w 245479"/>
              <a:gd name="connsiteY48" fmla="*/ 91530 h 245105"/>
              <a:gd name="connsiteX49" fmla="*/ 95272 w 245479"/>
              <a:gd name="connsiteY49" fmla="*/ 91530 h 245105"/>
              <a:gd name="connsiteX50" fmla="*/ 95272 w 245479"/>
              <a:gd name="connsiteY50" fmla="*/ 150357 h 245105"/>
              <a:gd name="connsiteX51" fmla="*/ 95272 w 245479"/>
              <a:gd name="connsiteY51" fmla="*/ 209199 h 245105"/>
              <a:gd name="connsiteX52" fmla="*/ 113639 w 245479"/>
              <a:gd name="connsiteY52" fmla="*/ 209199 h 245105"/>
              <a:gd name="connsiteX53" fmla="*/ 131991 w 245479"/>
              <a:gd name="connsiteY53" fmla="*/ 209199 h 245105"/>
              <a:gd name="connsiteX54" fmla="*/ 60759 w 245479"/>
              <a:gd name="connsiteY54" fmla="*/ 74566 h 245105"/>
              <a:gd name="connsiteX55" fmla="*/ 69306 w 245479"/>
              <a:gd name="connsiteY55" fmla="*/ 39352 h 245105"/>
              <a:gd name="connsiteX56" fmla="*/ 54358 w 245479"/>
              <a:gd name="connsiteY56" fmla="*/ 33171 h 245105"/>
              <a:gd name="connsiteX57" fmla="*/ 33215 w 245479"/>
              <a:gd name="connsiteY57" fmla="*/ 54256 h 245105"/>
              <a:gd name="connsiteX58" fmla="*/ 47812 w 245479"/>
              <a:gd name="connsiteY58" fmla="*/ 74551 h 245105"/>
              <a:gd name="connsiteX59" fmla="*/ 60759 w 245479"/>
              <a:gd name="connsiteY59" fmla="*/ 74566 h 24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45479" h="245105">
                <a:moveTo>
                  <a:pt x="12189" y="244384"/>
                </a:moveTo>
                <a:cubicBezTo>
                  <a:pt x="9602" y="243580"/>
                  <a:pt x="6008" y="241228"/>
                  <a:pt x="4210" y="239182"/>
                </a:cubicBezTo>
                <a:cubicBezTo>
                  <a:pt x="3407" y="238262"/>
                  <a:pt x="2106" y="236158"/>
                  <a:pt x="1317" y="234506"/>
                </a:cubicBezTo>
                <a:lnTo>
                  <a:pt x="-115" y="231496"/>
                </a:lnTo>
                <a:lnTo>
                  <a:pt x="-115" y="122303"/>
                </a:lnTo>
                <a:lnTo>
                  <a:pt x="-115" y="13109"/>
                </a:lnTo>
                <a:lnTo>
                  <a:pt x="1624" y="9602"/>
                </a:lnTo>
                <a:cubicBezTo>
                  <a:pt x="3597" y="5598"/>
                  <a:pt x="6139" y="3071"/>
                  <a:pt x="10172" y="1084"/>
                </a:cubicBezTo>
                <a:lnTo>
                  <a:pt x="12758" y="-173"/>
                </a:lnTo>
                <a:lnTo>
                  <a:pt x="122625" y="-173"/>
                </a:lnTo>
                <a:lnTo>
                  <a:pt x="232492" y="-173"/>
                </a:lnTo>
                <a:lnTo>
                  <a:pt x="235078" y="1084"/>
                </a:lnTo>
                <a:cubicBezTo>
                  <a:pt x="239111" y="3071"/>
                  <a:pt x="241654" y="5598"/>
                  <a:pt x="243626" y="9602"/>
                </a:cubicBezTo>
                <a:lnTo>
                  <a:pt x="245365" y="13109"/>
                </a:lnTo>
                <a:lnTo>
                  <a:pt x="245365" y="122317"/>
                </a:lnTo>
                <a:lnTo>
                  <a:pt x="245365" y="231540"/>
                </a:lnTo>
                <a:lnTo>
                  <a:pt x="243626" y="235047"/>
                </a:lnTo>
                <a:cubicBezTo>
                  <a:pt x="241654" y="239051"/>
                  <a:pt x="239111" y="241579"/>
                  <a:pt x="235078" y="243551"/>
                </a:cubicBezTo>
                <a:lnTo>
                  <a:pt x="232492" y="244822"/>
                </a:lnTo>
                <a:lnTo>
                  <a:pt x="123312" y="244910"/>
                </a:lnTo>
                <a:cubicBezTo>
                  <a:pt x="33537" y="244983"/>
                  <a:pt x="13796" y="244895"/>
                  <a:pt x="12189" y="244384"/>
                </a:cubicBezTo>
                <a:close/>
                <a:moveTo>
                  <a:pt x="72755" y="150357"/>
                </a:moveTo>
                <a:lnTo>
                  <a:pt x="72755" y="91530"/>
                </a:lnTo>
                <a:lnTo>
                  <a:pt x="54358" y="91530"/>
                </a:lnTo>
                <a:lnTo>
                  <a:pt x="35977" y="91530"/>
                </a:lnTo>
                <a:lnTo>
                  <a:pt x="35977" y="150357"/>
                </a:lnTo>
                <a:lnTo>
                  <a:pt x="35977" y="209199"/>
                </a:lnTo>
                <a:lnTo>
                  <a:pt x="54358" y="209199"/>
                </a:lnTo>
                <a:lnTo>
                  <a:pt x="72755" y="209199"/>
                </a:lnTo>
                <a:close/>
                <a:moveTo>
                  <a:pt x="132167" y="175066"/>
                </a:moveTo>
                <a:cubicBezTo>
                  <a:pt x="132357" y="137134"/>
                  <a:pt x="132313" y="137660"/>
                  <a:pt x="135498" y="131216"/>
                </a:cubicBezTo>
                <a:cubicBezTo>
                  <a:pt x="137573" y="126993"/>
                  <a:pt x="140949" y="123808"/>
                  <a:pt x="144996" y="122273"/>
                </a:cubicBezTo>
                <a:cubicBezTo>
                  <a:pt x="147509" y="121324"/>
                  <a:pt x="148693" y="121178"/>
                  <a:pt x="153661" y="121178"/>
                </a:cubicBezTo>
                <a:cubicBezTo>
                  <a:pt x="159257" y="121178"/>
                  <a:pt x="159506" y="121221"/>
                  <a:pt x="162530" y="122712"/>
                </a:cubicBezTo>
                <a:cubicBezTo>
                  <a:pt x="167644" y="125225"/>
                  <a:pt x="170421" y="129623"/>
                  <a:pt x="171838" y="137499"/>
                </a:cubicBezTo>
                <a:cubicBezTo>
                  <a:pt x="172335" y="140187"/>
                  <a:pt x="172466" y="148341"/>
                  <a:pt x="172481" y="175066"/>
                </a:cubicBezTo>
                <a:lnTo>
                  <a:pt x="172496" y="209199"/>
                </a:lnTo>
                <a:lnTo>
                  <a:pt x="190907" y="209199"/>
                </a:lnTo>
                <a:lnTo>
                  <a:pt x="209332" y="209199"/>
                </a:lnTo>
                <a:lnTo>
                  <a:pt x="209142" y="168870"/>
                </a:lnTo>
                <a:cubicBezTo>
                  <a:pt x="208967" y="129872"/>
                  <a:pt x="208923" y="128352"/>
                  <a:pt x="207973" y="123311"/>
                </a:cubicBezTo>
                <a:cubicBezTo>
                  <a:pt x="205796" y="111884"/>
                  <a:pt x="202713" y="105236"/>
                  <a:pt x="196854" y="99318"/>
                </a:cubicBezTo>
                <a:cubicBezTo>
                  <a:pt x="190380" y="92772"/>
                  <a:pt x="182987" y="89762"/>
                  <a:pt x="170903" y="88725"/>
                </a:cubicBezTo>
                <a:cubicBezTo>
                  <a:pt x="158468" y="87673"/>
                  <a:pt x="149555" y="89879"/>
                  <a:pt x="141007" y="96148"/>
                </a:cubicBezTo>
                <a:cubicBezTo>
                  <a:pt x="138055" y="98310"/>
                  <a:pt x="133891" y="102708"/>
                  <a:pt x="132079" y="105572"/>
                </a:cubicBezTo>
                <a:lnTo>
                  <a:pt x="130662" y="107793"/>
                </a:lnTo>
                <a:lnTo>
                  <a:pt x="130662" y="99655"/>
                </a:lnTo>
                <a:lnTo>
                  <a:pt x="130662" y="91530"/>
                </a:lnTo>
                <a:lnTo>
                  <a:pt x="112967" y="91530"/>
                </a:lnTo>
                <a:lnTo>
                  <a:pt x="95272" y="91530"/>
                </a:lnTo>
                <a:lnTo>
                  <a:pt x="95272" y="150357"/>
                </a:lnTo>
                <a:lnTo>
                  <a:pt x="95272" y="209199"/>
                </a:lnTo>
                <a:lnTo>
                  <a:pt x="113639" y="209199"/>
                </a:lnTo>
                <a:lnTo>
                  <a:pt x="131991" y="209199"/>
                </a:lnTo>
                <a:close/>
                <a:moveTo>
                  <a:pt x="60759" y="74566"/>
                </a:moveTo>
                <a:cubicBezTo>
                  <a:pt x="75911" y="69846"/>
                  <a:pt x="80572" y="50632"/>
                  <a:pt x="69306" y="39352"/>
                </a:cubicBezTo>
                <a:cubicBezTo>
                  <a:pt x="65054" y="35114"/>
                  <a:pt x="60364" y="33171"/>
                  <a:pt x="54358" y="33171"/>
                </a:cubicBezTo>
                <a:cubicBezTo>
                  <a:pt x="42377" y="33171"/>
                  <a:pt x="33215" y="42303"/>
                  <a:pt x="33215" y="54256"/>
                </a:cubicBezTo>
                <a:cubicBezTo>
                  <a:pt x="33215" y="63709"/>
                  <a:pt x="38972" y="71717"/>
                  <a:pt x="47812" y="74551"/>
                </a:cubicBezTo>
                <a:cubicBezTo>
                  <a:pt x="51407" y="75691"/>
                  <a:pt x="57120" y="75706"/>
                  <a:pt x="60759" y="74566"/>
                </a:cubicBezTo>
                <a:close/>
              </a:path>
            </a:pathLst>
          </a:custGeom>
          <a:solidFill>
            <a:srgbClr val="FFFFFF"/>
          </a:solidFill>
          <a:ln w="3854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1" name="Grafický objekt 10">
            <a:hlinkClick r:id="rId22"/>
            <a:extLst>
              <a:ext uri="{FF2B5EF4-FFF2-40B4-BE49-F238E27FC236}">
                <a16:creationId xmlns:a16="http://schemas.microsoft.com/office/drawing/2014/main" id="{D815D2BE-3C7E-4FBD-B600-B0FA8F41DE82}"/>
              </a:ext>
            </a:extLst>
          </p:cNvPr>
          <p:cNvSpPr/>
          <p:nvPr/>
        </p:nvSpPr>
        <p:spPr>
          <a:xfrm>
            <a:off x="10293711" y="6372931"/>
            <a:ext cx="300597" cy="243698"/>
          </a:xfrm>
          <a:custGeom>
            <a:avLst/>
            <a:gdLst>
              <a:gd name="connsiteX0" fmla="*/ 94532 w 300597"/>
              <a:gd name="connsiteY0" fmla="*/ 243698 h 243698"/>
              <a:gd name="connsiteX1" fmla="*/ 270009 w 300597"/>
              <a:gd name="connsiteY1" fmla="*/ 68618 h 243698"/>
              <a:gd name="connsiteX2" fmla="*/ 269829 w 300597"/>
              <a:gd name="connsiteY2" fmla="*/ 60665 h 243698"/>
              <a:gd name="connsiteX3" fmla="*/ 300598 w 300597"/>
              <a:gd name="connsiteY3" fmla="*/ 28814 h 243698"/>
              <a:gd name="connsiteX4" fmla="*/ 265175 w 300597"/>
              <a:gd name="connsiteY4" fmla="*/ 38495 h 243698"/>
              <a:gd name="connsiteX5" fmla="*/ 292288 w 300597"/>
              <a:gd name="connsiteY5" fmla="*/ 4460 h 243698"/>
              <a:gd name="connsiteX6" fmla="*/ 253126 w 300597"/>
              <a:gd name="connsiteY6" fmla="*/ 19396 h 243698"/>
              <a:gd name="connsiteX7" fmla="*/ 208160 w 300597"/>
              <a:gd name="connsiteY7" fmla="*/ 0 h 243698"/>
              <a:gd name="connsiteX8" fmla="*/ 146428 w 300597"/>
              <a:gd name="connsiteY8" fmla="*/ 61591 h 243698"/>
              <a:gd name="connsiteX9" fmla="*/ 148027 w 300597"/>
              <a:gd name="connsiteY9" fmla="*/ 75517 h 243698"/>
              <a:gd name="connsiteX10" fmla="*/ 20921 w 300597"/>
              <a:gd name="connsiteY10" fmla="*/ 11226 h 243698"/>
              <a:gd name="connsiteX11" fmla="*/ 40015 w 300597"/>
              <a:gd name="connsiteY11" fmla="*/ 93367 h 243698"/>
              <a:gd name="connsiteX12" fmla="*/ 12024 w 300597"/>
              <a:gd name="connsiteY12" fmla="*/ 85666 h 243698"/>
              <a:gd name="connsiteX13" fmla="*/ 12024 w 300597"/>
              <a:gd name="connsiteY13" fmla="*/ 86445 h 243698"/>
              <a:gd name="connsiteX14" fmla="*/ 61502 w 300597"/>
              <a:gd name="connsiteY14" fmla="*/ 146765 h 243698"/>
              <a:gd name="connsiteX15" fmla="*/ 33655 w 300597"/>
              <a:gd name="connsiteY15" fmla="*/ 147821 h 243698"/>
              <a:gd name="connsiteX16" fmla="*/ 91273 w 300597"/>
              <a:gd name="connsiteY16" fmla="*/ 190552 h 243698"/>
              <a:gd name="connsiteX17" fmla="*/ 14681 w 300597"/>
              <a:gd name="connsiteY17" fmla="*/ 216946 h 243698"/>
              <a:gd name="connsiteX18" fmla="*/ 0 w 300597"/>
              <a:gd name="connsiteY18" fmla="*/ 216058 h 243698"/>
              <a:gd name="connsiteX19" fmla="*/ 94532 w 300597"/>
              <a:gd name="connsiteY19" fmla="*/ 243650 h 2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0597" h="243698">
                <a:moveTo>
                  <a:pt x="94532" y="243698"/>
                </a:moveTo>
                <a:cubicBezTo>
                  <a:pt x="207966" y="243698"/>
                  <a:pt x="270009" y="149932"/>
                  <a:pt x="270009" y="68618"/>
                </a:cubicBezTo>
                <a:cubicBezTo>
                  <a:pt x="270009" y="65956"/>
                  <a:pt x="270009" y="63304"/>
                  <a:pt x="269829" y="60665"/>
                </a:cubicBezTo>
                <a:cubicBezTo>
                  <a:pt x="281898" y="51954"/>
                  <a:pt x="292317" y="41169"/>
                  <a:pt x="300598" y="28814"/>
                </a:cubicBezTo>
                <a:cubicBezTo>
                  <a:pt x="289341" y="33790"/>
                  <a:pt x="277400" y="37053"/>
                  <a:pt x="265175" y="38495"/>
                </a:cubicBezTo>
                <a:cubicBezTo>
                  <a:pt x="278047" y="30807"/>
                  <a:pt x="287685" y="18706"/>
                  <a:pt x="292288" y="4460"/>
                </a:cubicBezTo>
                <a:cubicBezTo>
                  <a:pt x="280183" y="11627"/>
                  <a:pt x="266937" y="16679"/>
                  <a:pt x="253126" y="19396"/>
                </a:cubicBezTo>
                <a:cubicBezTo>
                  <a:pt x="241465" y="7024"/>
                  <a:pt x="225179" y="0"/>
                  <a:pt x="208160" y="0"/>
                </a:cubicBezTo>
                <a:cubicBezTo>
                  <a:pt x="174294" y="0"/>
                  <a:pt x="146428" y="27803"/>
                  <a:pt x="146428" y="61591"/>
                </a:cubicBezTo>
                <a:cubicBezTo>
                  <a:pt x="146428" y="66278"/>
                  <a:pt x="146965" y="70951"/>
                  <a:pt x="148027" y="75517"/>
                </a:cubicBezTo>
                <a:cubicBezTo>
                  <a:pt x="98464" y="73038"/>
                  <a:pt x="52222" y="49648"/>
                  <a:pt x="20921" y="11226"/>
                </a:cubicBezTo>
                <a:cubicBezTo>
                  <a:pt x="4645" y="39183"/>
                  <a:pt x="13067" y="75413"/>
                  <a:pt x="40015" y="93367"/>
                </a:cubicBezTo>
                <a:cubicBezTo>
                  <a:pt x="30202" y="93078"/>
                  <a:pt x="20599" y="90436"/>
                  <a:pt x="12024" y="85666"/>
                </a:cubicBezTo>
                <a:lnTo>
                  <a:pt x="12024" y="86445"/>
                </a:lnTo>
                <a:cubicBezTo>
                  <a:pt x="12033" y="115625"/>
                  <a:pt x="32835" y="140988"/>
                  <a:pt x="61502" y="146765"/>
                </a:cubicBezTo>
                <a:cubicBezTo>
                  <a:pt x="52423" y="149235"/>
                  <a:pt x="42895" y="149597"/>
                  <a:pt x="33655" y="147821"/>
                </a:cubicBezTo>
                <a:cubicBezTo>
                  <a:pt x="41714" y="172825"/>
                  <a:pt x="64954" y="190060"/>
                  <a:pt x="91273" y="190552"/>
                </a:cubicBezTo>
                <a:cubicBezTo>
                  <a:pt x="69439" y="207673"/>
                  <a:pt x="42452" y="216974"/>
                  <a:pt x="14681" y="216946"/>
                </a:cubicBezTo>
                <a:cubicBezTo>
                  <a:pt x="9774" y="216937"/>
                  <a:pt x="4872" y="216639"/>
                  <a:pt x="0" y="216058"/>
                </a:cubicBezTo>
                <a:cubicBezTo>
                  <a:pt x="28201" y="234115"/>
                  <a:pt x="61024" y="243695"/>
                  <a:pt x="94532" y="243650"/>
                </a:cubicBezTo>
              </a:path>
            </a:pathLst>
          </a:custGeom>
          <a:solidFill>
            <a:schemeClr val="bg1"/>
          </a:solidFill>
          <a:ln w="585" cap="flat">
            <a:noFill/>
            <a:prstDash val="solid"/>
            <a:round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3" name="Grafický objekt 8">
            <a:hlinkClick r:id="rId23"/>
            <a:extLst>
              <a:ext uri="{FF2B5EF4-FFF2-40B4-BE49-F238E27FC236}">
                <a16:creationId xmlns:a16="http://schemas.microsoft.com/office/drawing/2014/main" id="{0F2CF800-A793-4251-BD25-E987959294AD}"/>
              </a:ext>
            </a:extLst>
          </p:cNvPr>
          <p:cNvSpPr/>
          <p:nvPr/>
        </p:nvSpPr>
        <p:spPr>
          <a:xfrm>
            <a:off x="10011699" y="6372933"/>
            <a:ext cx="148370" cy="243696"/>
          </a:xfrm>
          <a:custGeom>
            <a:avLst/>
            <a:gdLst>
              <a:gd name="connsiteX0" fmla="*/ 93708 w 148370"/>
              <a:gd name="connsiteY0" fmla="*/ 243696 h 243696"/>
              <a:gd name="connsiteX1" fmla="*/ 93708 w 148370"/>
              <a:gd name="connsiteY1" fmla="*/ 137079 h 243696"/>
              <a:gd name="connsiteX2" fmla="*/ 140561 w 148370"/>
              <a:gd name="connsiteY2" fmla="*/ 137079 h 243696"/>
              <a:gd name="connsiteX3" fmla="*/ 148370 w 148370"/>
              <a:gd name="connsiteY3" fmla="*/ 91386 h 243696"/>
              <a:gd name="connsiteX4" fmla="*/ 93708 w 148370"/>
              <a:gd name="connsiteY4" fmla="*/ 91386 h 243696"/>
              <a:gd name="connsiteX5" fmla="*/ 93708 w 148370"/>
              <a:gd name="connsiteY5" fmla="*/ 68540 h 243696"/>
              <a:gd name="connsiteX6" fmla="*/ 117135 w 148370"/>
              <a:gd name="connsiteY6" fmla="*/ 45693 h 243696"/>
              <a:gd name="connsiteX7" fmla="*/ 140561 w 148370"/>
              <a:gd name="connsiteY7" fmla="*/ 45693 h 243696"/>
              <a:gd name="connsiteX8" fmla="*/ 140561 w 148370"/>
              <a:gd name="connsiteY8" fmla="*/ 0 h 243696"/>
              <a:gd name="connsiteX9" fmla="*/ 101516 w 148370"/>
              <a:gd name="connsiteY9" fmla="*/ 0 h 243696"/>
              <a:gd name="connsiteX10" fmla="*/ 46854 w 148370"/>
              <a:gd name="connsiteY10" fmla="*/ 60924 h 243696"/>
              <a:gd name="connsiteX11" fmla="*/ 46854 w 148370"/>
              <a:gd name="connsiteY11" fmla="*/ 91386 h 243696"/>
              <a:gd name="connsiteX12" fmla="*/ 0 w 148370"/>
              <a:gd name="connsiteY12" fmla="*/ 91386 h 243696"/>
              <a:gd name="connsiteX13" fmla="*/ 0 w 148370"/>
              <a:gd name="connsiteY13" fmla="*/ 137079 h 243696"/>
              <a:gd name="connsiteX14" fmla="*/ 46854 w 148370"/>
              <a:gd name="connsiteY14" fmla="*/ 137079 h 243696"/>
              <a:gd name="connsiteX15" fmla="*/ 46854 w 148370"/>
              <a:gd name="connsiteY15" fmla="*/ 243696 h 24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8370" h="243696">
                <a:moveTo>
                  <a:pt x="93708" y="243696"/>
                </a:moveTo>
                <a:lnTo>
                  <a:pt x="93708" y="137079"/>
                </a:lnTo>
                <a:lnTo>
                  <a:pt x="140561" y="137079"/>
                </a:lnTo>
                <a:lnTo>
                  <a:pt x="148370" y="91386"/>
                </a:lnTo>
                <a:lnTo>
                  <a:pt x="93708" y="91386"/>
                </a:lnTo>
                <a:lnTo>
                  <a:pt x="93708" y="68540"/>
                </a:lnTo>
                <a:cubicBezTo>
                  <a:pt x="93708" y="53308"/>
                  <a:pt x="101532" y="45693"/>
                  <a:pt x="117135" y="45693"/>
                </a:cubicBezTo>
                <a:lnTo>
                  <a:pt x="140561" y="45693"/>
                </a:lnTo>
                <a:lnTo>
                  <a:pt x="140561" y="0"/>
                </a:lnTo>
                <a:cubicBezTo>
                  <a:pt x="132753" y="0"/>
                  <a:pt x="115260" y="0"/>
                  <a:pt x="101516" y="0"/>
                </a:cubicBezTo>
                <a:cubicBezTo>
                  <a:pt x="62472" y="0"/>
                  <a:pt x="46854" y="22847"/>
                  <a:pt x="46854" y="60924"/>
                </a:cubicBezTo>
                <a:lnTo>
                  <a:pt x="46854" y="91386"/>
                </a:lnTo>
                <a:lnTo>
                  <a:pt x="0" y="91386"/>
                </a:lnTo>
                <a:lnTo>
                  <a:pt x="0" y="137079"/>
                </a:lnTo>
                <a:lnTo>
                  <a:pt x="46854" y="137079"/>
                </a:lnTo>
                <a:lnTo>
                  <a:pt x="46854" y="243696"/>
                </a:lnTo>
                <a:close/>
              </a:path>
            </a:pathLst>
          </a:custGeom>
          <a:solidFill>
            <a:schemeClr val="bg1"/>
          </a:solidFill>
          <a:ln w="749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2" name="Grafický objekt 36">
            <a:hlinkClick r:id="rId4"/>
            <a:extLst>
              <a:ext uri="{FF2B5EF4-FFF2-40B4-BE49-F238E27FC236}">
                <a16:creationId xmlns:a16="http://schemas.microsoft.com/office/drawing/2014/main" id="{7444FD42-A446-42D3-9E77-F8CBE2A57C6B}"/>
              </a:ext>
            </a:extLst>
          </p:cNvPr>
          <p:cNvSpPr/>
          <p:nvPr/>
        </p:nvSpPr>
        <p:spPr>
          <a:xfrm>
            <a:off x="263286" y="6223021"/>
            <a:ext cx="1504936" cy="486992"/>
          </a:xfrm>
          <a:custGeom>
            <a:avLst/>
            <a:gdLst>
              <a:gd name="connsiteX0" fmla="*/ 415202 w 1504936"/>
              <a:gd name="connsiteY0" fmla="*/ 291862 h 486992"/>
              <a:gd name="connsiteX1" fmla="*/ 420495 w 1504936"/>
              <a:gd name="connsiteY1" fmla="*/ 289322 h 486992"/>
              <a:gd name="connsiteX2" fmla="*/ 428223 w 1504936"/>
              <a:gd name="connsiteY2" fmla="*/ 279688 h 486992"/>
              <a:gd name="connsiteX3" fmla="*/ 440468 w 1504936"/>
              <a:gd name="connsiteY3" fmla="*/ 270125 h 486992"/>
              <a:gd name="connsiteX4" fmla="*/ 445761 w 1504936"/>
              <a:gd name="connsiteY4" fmla="*/ 266350 h 486992"/>
              <a:gd name="connsiteX5" fmla="*/ 447561 w 1504936"/>
              <a:gd name="connsiteY5" fmla="*/ 267585 h 486992"/>
              <a:gd name="connsiteX6" fmla="*/ 447561 w 1504936"/>
              <a:gd name="connsiteY6" fmla="*/ 294473 h 486992"/>
              <a:gd name="connsiteX7" fmla="*/ 440997 w 1504936"/>
              <a:gd name="connsiteY7" fmla="*/ 299096 h 486992"/>
              <a:gd name="connsiteX8" fmla="*/ 429176 w 1504936"/>
              <a:gd name="connsiteY8" fmla="*/ 311693 h 486992"/>
              <a:gd name="connsiteX9" fmla="*/ 425153 w 1504936"/>
              <a:gd name="connsiteY9" fmla="*/ 315681 h 486992"/>
              <a:gd name="connsiteX10" fmla="*/ 418590 w 1504936"/>
              <a:gd name="connsiteY10" fmla="*/ 320304 h 486992"/>
              <a:gd name="connsiteX11" fmla="*/ 412662 w 1504936"/>
              <a:gd name="connsiteY11" fmla="*/ 327255 h 486992"/>
              <a:gd name="connsiteX12" fmla="*/ 409204 w 1504936"/>
              <a:gd name="connsiteY12" fmla="*/ 329866 h 486992"/>
              <a:gd name="connsiteX13" fmla="*/ 407722 w 1504936"/>
              <a:gd name="connsiteY13" fmla="*/ 337629 h 486992"/>
              <a:gd name="connsiteX14" fmla="*/ 402111 w 1504936"/>
              <a:gd name="connsiteY14" fmla="*/ 342358 h 486992"/>
              <a:gd name="connsiteX15" fmla="*/ 398300 w 1504936"/>
              <a:gd name="connsiteY15" fmla="*/ 339535 h 486992"/>
              <a:gd name="connsiteX16" fmla="*/ 380868 w 1504936"/>
              <a:gd name="connsiteY16" fmla="*/ 356861 h 486992"/>
              <a:gd name="connsiteX17" fmla="*/ 375893 w 1504936"/>
              <a:gd name="connsiteY17" fmla="*/ 359719 h 486992"/>
              <a:gd name="connsiteX18" fmla="*/ 363401 w 1504936"/>
              <a:gd name="connsiteY18" fmla="*/ 373234 h 486992"/>
              <a:gd name="connsiteX19" fmla="*/ 355920 w 1504936"/>
              <a:gd name="connsiteY19" fmla="*/ 378915 h 486992"/>
              <a:gd name="connsiteX20" fmla="*/ 351580 w 1504936"/>
              <a:gd name="connsiteY20" fmla="*/ 384067 h 486992"/>
              <a:gd name="connsiteX21" fmla="*/ 345969 w 1504936"/>
              <a:gd name="connsiteY21" fmla="*/ 388372 h 486992"/>
              <a:gd name="connsiteX22" fmla="*/ 340994 w 1504936"/>
              <a:gd name="connsiteY22" fmla="*/ 393630 h 486992"/>
              <a:gd name="connsiteX23" fmla="*/ 332349 w 1504936"/>
              <a:gd name="connsiteY23" fmla="*/ 402240 h 486992"/>
              <a:gd name="connsiteX24" fmla="*/ 323562 w 1504936"/>
              <a:gd name="connsiteY24" fmla="*/ 410850 h 486992"/>
              <a:gd name="connsiteX25" fmla="*/ 319751 w 1504936"/>
              <a:gd name="connsiteY25" fmla="*/ 414625 h 486992"/>
              <a:gd name="connsiteX26" fmla="*/ 317951 w 1504936"/>
              <a:gd name="connsiteY26" fmla="*/ 414625 h 486992"/>
              <a:gd name="connsiteX27" fmla="*/ 297026 w 1504936"/>
              <a:gd name="connsiteY27" fmla="*/ 433645 h 486992"/>
              <a:gd name="connsiteX28" fmla="*/ 294909 w 1504936"/>
              <a:gd name="connsiteY28" fmla="*/ 434351 h 486992"/>
              <a:gd name="connsiteX29" fmla="*/ 292686 w 1504936"/>
              <a:gd name="connsiteY29" fmla="*/ 436574 h 486992"/>
              <a:gd name="connsiteX30" fmla="*/ 276207 w 1504936"/>
              <a:gd name="connsiteY30" fmla="*/ 451712 h 486992"/>
              <a:gd name="connsiteX31" fmla="*/ 269961 w 1504936"/>
              <a:gd name="connsiteY31" fmla="*/ 458734 h 486992"/>
              <a:gd name="connsiteX32" fmla="*/ 256517 w 1504936"/>
              <a:gd name="connsiteY32" fmla="*/ 469955 h 486992"/>
              <a:gd name="connsiteX33" fmla="*/ 251259 w 1504936"/>
              <a:gd name="connsiteY33" fmla="*/ 475213 h 486992"/>
              <a:gd name="connsiteX34" fmla="*/ 245648 w 1504936"/>
              <a:gd name="connsiteY34" fmla="*/ 480788 h 486992"/>
              <a:gd name="connsiteX35" fmla="*/ 242896 w 1504936"/>
              <a:gd name="connsiteY35" fmla="*/ 483823 h 486992"/>
              <a:gd name="connsiteX36" fmla="*/ 238450 w 1504936"/>
              <a:gd name="connsiteY36" fmla="*/ 486470 h 486992"/>
              <a:gd name="connsiteX37" fmla="*/ 212020 w 1504936"/>
              <a:gd name="connsiteY37" fmla="*/ 486470 h 486992"/>
              <a:gd name="connsiteX38" fmla="*/ 212020 w 1504936"/>
              <a:gd name="connsiteY38" fmla="*/ 482976 h 486992"/>
              <a:gd name="connsiteX39" fmla="*/ 217630 w 1504936"/>
              <a:gd name="connsiteY39" fmla="*/ 478283 h 486992"/>
              <a:gd name="connsiteX40" fmla="*/ 230334 w 1504936"/>
              <a:gd name="connsiteY40" fmla="*/ 466921 h 486992"/>
              <a:gd name="connsiteX41" fmla="*/ 238132 w 1504936"/>
              <a:gd name="connsiteY41" fmla="*/ 458205 h 486992"/>
              <a:gd name="connsiteX42" fmla="*/ 242155 w 1504936"/>
              <a:gd name="connsiteY42" fmla="*/ 455382 h 486992"/>
              <a:gd name="connsiteX43" fmla="*/ 248718 w 1504936"/>
              <a:gd name="connsiteY43" fmla="*/ 450442 h 486992"/>
              <a:gd name="connsiteX44" fmla="*/ 261175 w 1504936"/>
              <a:gd name="connsiteY44" fmla="*/ 438656 h 486992"/>
              <a:gd name="connsiteX45" fmla="*/ 273031 w 1504936"/>
              <a:gd name="connsiteY45" fmla="*/ 426270 h 486992"/>
              <a:gd name="connsiteX46" fmla="*/ 284852 w 1504936"/>
              <a:gd name="connsiteY46" fmla="*/ 416319 h 486992"/>
              <a:gd name="connsiteX47" fmla="*/ 282100 w 1504936"/>
              <a:gd name="connsiteY47" fmla="*/ 414520 h 486992"/>
              <a:gd name="connsiteX48" fmla="*/ 273984 w 1504936"/>
              <a:gd name="connsiteY48" fmla="*/ 420095 h 486992"/>
              <a:gd name="connsiteX49" fmla="*/ 270914 w 1504936"/>
              <a:gd name="connsiteY49" fmla="*/ 421965 h 486992"/>
              <a:gd name="connsiteX50" fmla="*/ 270914 w 1504936"/>
              <a:gd name="connsiteY50" fmla="*/ 423235 h 486992"/>
              <a:gd name="connsiteX51" fmla="*/ 264668 w 1504936"/>
              <a:gd name="connsiteY51" fmla="*/ 427858 h 486992"/>
              <a:gd name="connsiteX52" fmla="*/ 251577 w 1504936"/>
              <a:gd name="connsiteY52" fmla="*/ 439609 h 486992"/>
              <a:gd name="connsiteX53" fmla="*/ 247766 w 1504936"/>
              <a:gd name="connsiteY53" fmla="*/ 444443 h 486992"/>
              <a:gd name="connsiteX54" fmla="*/ 239403 w 1504936"/>
              <a:gd name="connsiteY54" fmla="*/ 450971 h 486992"/>
              <a:gd name="connsiteX55" fmla="*/ 212867 w 1504936"/>
              <a:gd name="connsiteY55" fmla="*/ 477013 h 486992"/>
              <a:gd name="connsiteX56" fmla="*/ 205033 w 1504936"/>
              <a:gd name="connsiteY56" fmla="*/ 482976 h 486992"/>
              <a:gd name="connsiteX57" fmla="*/ 201046 w 1504936"/>
              <a:gd name="connsiteY57" fmla="*/ 486046 h 486992"/>
              <a:gd name="connsiteX58" fmla="*/ 164876 w 1504936"/>
              <a:gd name="connsiteY58" fmla="*/ 486046 h 486992"/>
              <a:gd name="connsiteX59" fmla="*/ 140034 w 1504936"/>
              <a:gd name="connsiteY59" fmla="*/ 486046 h 486992"/>
              <a:gd name="connsiteX60" fmla="*/ 140034 w 1504936"/>
              <a:gd name="connsiteY60" fmla="*/ 481635 h 486992"/>
              <a:gd name="connsiteX61" fmla="*/ 141728 w 1504936"/>
              <a:gd name="connsiteY61" fmla="*/ 478565 h 486992"/>
              <a:gd name="connsiteX62" fmla="*/ 150409 w 1504936"/>
              <a:gd name="connsiteY62" fmla="*/ 470802 h 486992"/>
              <a:gd name="connsiteX63" fmla="*/ 160959 w 1504936"/>
              <a:gd name="connsiteY63" fmla="*/ 462510 h 486992"/>
              <a:gd name="connsiteX64" fmla="*/ 166253 w 1504936"/>
              <a:gd name="connsiteY64" fmla="*/ 457252 h 486992"/>
              <a:gd name="connsiteX65" fmla="*/ 181461 w 1504936"/>
              <a:gd name="connsiteY65" fmla="*/ 444761 h 486992"/>
              <a:gd name="connsiteX66" fmla="*/ 181461 w 1504936"/>
              <a:gd name="connsiteY66" fmla="*/ 443914 h 486992"/>
              <a:gd name="connsiteX67" fmla="*/ 183684 w 1504936"/>
              <a:gd name="connsiteY67" fmla="*/ 441197 h 486992"/>
              <a:gd name="connsiteX68" fmla="*/ 176203 w 1504936"/>
              <a:gd name="connsiteY68" fmla="*/ 442149 h 486992"/>
              <a:gd name="connsiteX69" fmla="*/ 169640 w 1504936"/>
              <a:gd name="connsiteY69" fmla="*/ 449489 h 486992"/>
              <a:gd name="connsiteX70" fmla="*/ 157466 w 1504936"/>
              <a:gd name="connsiteY70" fmla="*/ 459052 h 486992"/>
              <a:gd name="connsiteX71" fmla="*/ 151361 w 1504936"/>
              <a:gd name="connsiteY71" fmla="*/ 464309 h 486992"/>
              <a:gd name="connsiteX72" fmla="*/ 151361 w 1504936"/>
              <a:gd name="connsiteY72" fmla="*/ 465545 h 486992"/>
              <a:gd name="connsiteX73" fmla="*/ 150091 w 1504936"/>
              <a:gd name="connsiteY73" fmla="*/ 465545 h 486992"/>
              <a:gd name="connsiteX74" fmla="*/ 147868 w 1504936"/>
              <a:gd name="connsiteY74" fmla="*/ 467344 h 486992"/>
              <a:gd name="connsiteX75" fmla="*/ 138552 w 1504936"/>
              <a:gd name="connsiteY75" fmla="*/ 476907 h 486992"/>
              <a:gd name="connsiteX76" fmla="*/ 128601 w 1504936"/>
              <a:gd name="connsiteY76" fmla="*/ 485623 h 486992"/>
              <a:gd name="connsiteX77" fmla="*/ 123344 w 1504936"/>
              <a:gd name="connsiteY77" fmla="*/ 486364 h 486992"/>
              <a:gd name="connsiteX78" fmla="*/ 123344 w 1504936"/>
              <a:gd name="connsiteY78" fmla="*/ 480683 h 486992"/>
              <a:gd name="connsiteX79" fmla="*/ 114980 w 1504936"/>
              <a:gd name="connsiteY79" fmla="*/ 486364 h 486992"/>
              <a:gd name="connsiteX80" fmla="*/ 88762 w 1504936"/>
              <a:gd name="connsiteY80" fmla="*/ 486364 h 486992"/>
              <a:gd name="connsiteX81" fmla="*/ 88762 w 1504936"/>
              <a:gd name="connsiteY81" fmla="*/ 482659 h 486992"/>
              <a:gd name="connsiteX82" fmla="*/ 95326 w 1504936"/>
              <a:gd name="connsiteY82" fmla="*/ 477119 h 486992"/>
              <a:gd name="connsiteX83" fmla="*/ 105876 w 1504936"/>
              <a:gd name="connsiteY83" fmla="*/ 467556 h 486992"/>
              <a:gd name="connsiteX84" fmla="*/ 109899 w 1504936"/>
              <a:gd name="connsiteY84" fmla="*/ 462827 h 486992"/>
              <a:gd name="connsiteX85" fmla="*/ 116463 w 1504936"/>
              <a:gd name="connsiteY85" fmla="*/ 458840 h 486992"/>
              <a:gd name="connsiteX86" fmla="*/ 117733 w 1504936"/>
              <a:gd name="connsiteY86" fmla="*/ 454112 h 486992"/>
              <a:gd name="connsiteX87" fmla="*/ 107147 w 1504936"/>
              <a:gd name="connsiteY87" fmla="*/ 460322 h 486992"/>
              <a:gd name="connsiteX88" fmla="*/ 94055 w 1504936"/>
              <a:gd name="connsiteY88" fmla="*/ 471861 h 486992"/>
              <a:gd name="connsiteX89" fmla="*/ 83469 w 1504936"/>
              <a:gd name="connsiteY89" fmla="*/ 481424 h 486992"/>
              <a:gd name="connsiteX90" fmla="*/ 75953 w 1504936"/>
              <a:gd name="connsiteY90" fmla="*/ 486681 h 486992"/>
              <a:gd name="connsiteX91" fmla="*/ 67202 w 1504936"/>
              <a:gd name="connsiteY91" fmla="*/ 486681 h 486992"/>
              <a:gd name="connsiteX92" fmla="*/ 64026 w 1504936"/>
              <a:gd name="connsiteY92" fmla="*/ 486681 h 486992"/>
              <a:gd name="connsiteX93" fmla="*/ 60638 w 1504936"/>
              <a:gd name="connsiteY93" fmla="*/ 483188 h 486992"/>
              <a:gd name="connsiteX94" fmla="*/ 69002 w 1504936"/>
              <a:gd name="connsiteY94" fmla="*/ 474472 h 486992"/>
              <a:gd name="connsiteX95" fmla="*/ 81458 w 1504936"/>
              <a:gd name="connsiteY95" fmla="*/ 463357 h 486992"/>
              <a:gd name="connsiteX96" fmla="*/ 88551 w 1504936"/>
              <a:gd name="connsiteY96" fmla="*/ 458099 h 486992"/>
              <a:gd name="connsiteX97" fmla="*/ 91197 w 1504936"/>
              <a:gd name="connsiteY97" fmla="*/ 456193 h 486992"/>
              <a:gd name="connsiteX98" fmla="*/ 99031 w 1504936"/>
              <a:gd name="connsiteY98" fmla="*/ 447619 h 486992"/>
              <a:gd name="connsiteX99" fmla="*/ 102065 w 1504936"/>
              <a:gd name="connsiteY99" fmla="*/ 443808 h 486992"/>
              <a:gd name="connsiteX100" fmla="*/ 91515 w 1504936"/>
              <a:gd name="connsiteY100" fmla="*/ 434563 h 486992"/>
              <a:gd name="connsiteX101" fmla="*/ 86222 w 1504936"/>
              <a:gd name="connsiteY101" fmla="*/ 439397 h 486992"/>
              <a:gd name="connsiteX102" fmla="*/ 83469 w 1504936"/>
              <a:gd name="connsiteY102" fmla="*/ 441620 h 486992"/>
              <a:gd name="connsiteX103" fmla="*/ 79129 w 1504936"/>
              <a:gd name="connsiteY103" fmla="*/ 446348 h 486992"/>
              <a:gd name="connsiteX104" fmla="*/ 70378 w 1504936"/>
              <a:gd name="connsiteY104" fmla="*/ 452418 h 486992"/>
              <a:gd name="connsiteX105" fmla="*/ 66037 w 1504936"/>
              <a:gd name="connsiteY105" fmla="*/ 456829 h 486992"/>
              <a:gd name="connsiteX106" fmla="*/ 59156 w 1504936"/>
              <a:gd name="connsiteY106" fmla="*/ 462722 h 486992"/>
              <a:gd name="connsiteX107" fmla="*/ 47865 w 1504936"/>
              <a:gd name="connsiteY107" fmla="*/ 473202 h 486992"/>
              <a:gd name="connsiteX108" fmla="*/ 41301 w 1504936"/>
              <a:gd name="connsiteY108" fmla="*/ 479730 h 486992"/>
              <a:gd name="connsiteX109" fmla="*/ 35479 w 1504936"/>
              <a:gd name="connsiteY109" fmla="*/ 485940 h 486992"/>
              <a:gd name="connsiteX110" fmla="*/ 31139 w 1504936"/>
              <a:gd name="connsiteY110" fmla="*/ 485940 h 486992"/>
              <a:gd name="connsiteX111" fmla="*/ 30397 w 1504936"/>
              <a:gd name="connsiteY111" fmla="*/ 484988 h 486992"/>
              <a:gd name="connsiteX112" fmla="*/ 28915 w 1504936"/>
              <a:gd name="connsiteY112" fmla="*/ 484988 h 486992"/>
              <a:gd name="connsiteX113" fmla="*/ 32621 w 1504936"/>
              <a:gd name="connsiteY113" fmla="*/ 480683 h 486992"/>
              <a:gd name="connsiteX114" fmla="*/ 36008 w 1504936"/>
              <a:gd name="connsiteY114" fmla="*/ 475742 h 486992"/>
              <a:gd name="connsiteX115" fmla="*/ 37702 w 1504936"/>
              <a:gd name="connsiteY115" fmla="*/ 475742 h 486992"/>
              <a:gd name="connsiteX116" fmla="*/ 37702 w 1504936"/>
              <a:gd name="connsiteY116" fmla="*/ 474790 h 486992"/>
              <a:gd name="connsiteX117" fmla="*/ 44795 w 1504936"/>
              <a:gd name="connsiteY117" fmla="*/ 468297 h 486992"/>
              <a:gd name="connsiteX118" fmla="*/ 51323 w 1504936"/>
              <a:gd name="connsiteY118" fmla="*/ 464521 h 486992"/>
              <a:gd name="connsiteX119" fmla="*/ 58204 w 1504936"/>
              <a:gd name="connsiteY119" fmla="*/ 456511 h 486992"/>
              <a:gd name="connsiteX120" fmla="*/ 67519 w 1504936"/>
              <a:gd name="connsiteY120" fmla="*/ 450018 h 486992"/>
              <a:gd name="connsiteX121" fmla="*/ 73130 w 1504936"/>
              <a:gd name="connsiteY121" fmla="*/ 444125 h 486992"/>
              <a:gd name="connsiteX122" fmla="*/ 83681 w 1504936"/>
              <a:gd name="connsiteY122" fmla="*/ 434563 h 486992"/>
              <a:gd name="connsiteX123" fmla="*/ 87174 w 1504936"/>
              <a:gd name="connsiteY123" fmla="*/ 428917 h 486992"/>
              <a:gd name="connsiteX124" fmla="*/ 71542 w 1504936"/>
              <a:gd name="connsiteY124" fmla="*/ 415049 h 486992"/>
              <a:gd name="connsiteX125" fmla="*/ 65720 w 1504936"/>
              <a:gd name="connsiteY125" fmla="*/ 405169 h 486992"/>
              <a:gd name="connsiteX126" fmla="*/ 67837 w 1504936"/>
              <a:gd name="connsiteY126" fmla="*/ 404533 h 486992"/>
              <a:gd name="connsiteX127" fmla="*/ 72283 w 1504936"/>
              <a:gd name="connsiteY127" fmla="*/ 411697 h 486992"/>
              <a:gd name="connsiteX128" fmla="*/ 78811 w 1504936"/>
              <a:gd name="connsiteY128" fmla="*/ 416319 h 486992"/>
              <a:gd name="connsiteX129" fmla="*/ 89397 w 1504936"/>
              <a:gd name="connsiteY129" fmla="*/ 425529 h 486992"/>
              <a:gd name="connsiteX130" fmla="*/ 98184 w 1504936"/>
              <a:gd name="connsiteY130" fmla="*/ 421154 h 486992"/>
              <a:gd name="connsiteX131" fmla="*/ 98184 w 1504936"/>
              <a:gd name="connsiteY131" fmla="*/ 415049 h 486992"/>
              <a:gd name="connsiteX132" fmla="*/ 104289 w 1504936"/>
              <a:gd name="connsiteY132" fmla="*/ 414096 h 486992"/>
              <a:gd name="connsiteX133" fmla="*/ 110852 w 1504936"/>
              <a:gd name="connsiteY133" fmla="*/ 408521 h 486992"/>
              <a:gd name="connsiteX134" fmla="*/ 108311 w 1504936"/>
              <a:gd name="connsiteY134" fmla="*/ 401181 h 486992"/>
              <a:gd name="connsiteX135" fmla="*/ 108946 w 1504936"/>
              <a:gd name="connsiteY135" fmla="*/ 397405 h 486992"/>
              <a:gd name="connsiteX136" fmla="*/ 106829 w 1504936"/>
              <a:gd name="connsiteY136" fmla="*/ 396770 h 486992"/>
              <a:gd name="connsiteX137" fmla="*/ 99948 w 1504936"/>
              <a:gd name="connsiteY137" fmla="*/ 392995 h 486992"/>
              <a:gd name="connsiteX138" fmla="*/ 92467 w 1504936"/>
              <a:gd name="connsiteY138" fmla="*/ 389960 h 486992"/>
              <a:gd name="connsiteX139" fmla="*/ 81881 w 1504936"/>
              <a:gd name="connsiteY139" fmla="*/ 381350 h 486992"/>
              <a:gd name="connsiteX140" fmla="*/ 76271 w 1504936"/>
              <a:gd name="connsiteY140" fmla="*/ 376410 h 486992"/>
              <a:gd name="connsiteX141" fmla="*/ 75000 w 1504936"/>
              <a:gd name="connsiteY141" fmla="*/ 372599 h 486992"/>
              <a:gd name="connsiteX142" fmla="*/ 64979 w 1504936"/>
              <a:gd name="connsiteY142" fmla="*/ 373446 h 486992"/>
              <a:gd name="connsiteX143" fmla="*/ 62226 w 1504936"/>
              <a:gd name="connsiteY143" fmla="*/ 381350 h 486992"/>
              <a:gd name="connsiteX144" fmla="*/ 42677 w 1504936"/>
              <a:gd name="connsiteY144" fmla="*/ 363389 h 486992"/>
              <a:gd name="connsiteX145" fmla="*/ 42677 w 1504936"/>
              <a:gd name="connsiteY145" fmla="*/ 362119 h 486992"/>
              <a:gd name="connsiteX146" fmla="*/ 38655 w 1504936"/>
              <a:gd name="connsiteY146" fmla="*/ 356226 h 486992"/>
              <a:gd name="connsiteX147" fmla="*/ 34314 w 1504936"/>
              <a:gd name="connsiteY147" fmla="*/ 350439 h 486992"/>
              <a:gd name="connsiteX148" fmla="*/ 34314 w 1504936"/>
              <a:gd name="connsiteY148" fmla="*/ 348780 h 486992"/>
              <a:gd name="connsiteX149" fmla="*/ 33362 w 1504936"/>
              <a:gd name="connsiteY149" fmla="*/ 348780 h 486992"/>
              <a:gd name="connsiteX150" fmla="*/ 30292 w 1504936"/>
              <a:gd name="connsiteY150" fmla="*/ 341758 h 486992"/>
              <a:gd name="connsiteX151" fmla="*/ 28598 w 1504936"/>
              <a:gd name="connsiteY151" fmla="*/ 339217 h 486992"/>
              <a:gd name="connsiteX152" fmla="*/ 20658 w 1504936"/>
              <a:gd name="connsiteY152" fmla="*/ 324397 h 486992"/>
              <a:gd name="connsiteX153" fmla="*/ 19953 w 1504936"/>
              <a:gd name="connsiteY153" fmla="*/ 324397 h 486992"/>
              <a:gd name="connsiteX154" fmla="*/ 15930 w 1504936"/>
              <a:gd name="connsiteY154" fmla="*/ 313917 h 486992"/>
              <a:gd name="connsiteX155" fmla="*/ 14659 w 1504936"/>
              <a:gd name="connsiteY155" fmla="*/ 307706 h 486992"/>
              <a:gd name="connsiteX156" fmla="*/ 11907 w 1504936"/>
              <a:gd name="connsiteY156" fmla="*/ 298143 h 486992"/>
              <a:gd name="connsiteX157" fmla="*/ 11166 w 1504936"/>
              <a:gd name="connsiteY157" fmla="*/ 298143 h 486992"/>
              <a:gd name="connsiteX158" fmla="*/ 8096 w 1504936"/>
              <a:gd name="connsiteY158" fmla="*/ 277148 h 486992"/>
              <a:gd name="connsiteX159" fmla="*/ 7249 w 1504936"/>
              <a:gd name="connsiteY159" fmla="*/ 277148 h 486992"/>
              <a:gd name="connsiteX160" fmla="*/ 7249 w 1504936"/>
              <a:gd name="connsiteY160" fmla="*/ 275383 h 486992"/>
              <a:gd name="connsiteX161" fmla="*/ 1956 w 1504936"/>
              <a:gd name="connsiteY161" fmla="*/ 275383 h 486992"/>
              <a:gd name="connsiteX162" fmla="*/ 157 w 1504936"/>
              <a:gd name="connsiteY162" fmla="*/ 241261 h 486992"/>
              <a:gd name="connsiteX163" fmla="*/ 157 w 1504936"/>
              <a:gd name="connsiteY163" fmla="*/ 218148 h 486992"/>
              <a:gd name="connsiteX164" fmla="*/ 3756 w 1504936"/>
              <a:gd name="connsiteY164" fmla="*/ 204809 h 486992"/>
              <a:gd name="connsiteX165" fmla="*/ 9472 w 1504936"/>
              <a:gd name="connsiteY165" fmla="*/ 195247 h 486992"/>
              <a:gd name="connsiteX166" fmla="*/ 12966 w 1504936"/>
              <a:gd name="connsiteY166" fmla="*/ 205727 h 486992"/>
              <a:gd name="connsiteX167" fmla="*/ 16036 w 1504936"/>
              <a:gd name="connsiteY167" fmla="*/ 215290 h 486992"/>
              <a:gd name="connsiteX168" fmla="*/ 16036 w 1504936"/>
              <a:gd name="connsiteY168" fmla="*/ 207421 h 486992"/>
              <a:gd name="connsiteX169" fmla="*/ 17835 w 1504936"/>
              <a:gd name="connsiteY169" fmla="*/ 201422 h 486992"/>
              <a:gd name="connsiteX170" fmla="*/ 17835 w 1504936"/>
              <a:gd name="connsiteY170" fmla="*/ 198070 h 486992"/>
              <a:gd name="connsiteX171" fmla="*/ 18788 w 1504936"/>
              <a:gd name="connsiteY171" fmla="*/ 194082 h 486992"/>
              <a:gd name="connsiteX172" fmla="*/ 19529 w 1504936"/>
              <a:gd name="connsiteY172" fmla="*/ 194082 h 486992"/>
              <a:gd name="connsiteX173" fmla="*/ 24787 w 1504936"/>
              <a:gd name="connsiteY173" fmla="*/ 178873 h 486992"/>
              <a:gd name="connsiteX174" fmla="*/ 25634 w 1504936"/>
              <a:gd name="connsiteY174" fmla="*/ 167193 h 486992"/>
              <a:gd name="connsiteX175" fmla="*/ 26586 w 1504936"/>
              <a:gd name="connsiteY175" fmla="*/ 164582 h 486992"/>
              <a:gd name="connsiteX176" fmla="*/ 28174 w 1504936"/>
              <a:gd name="connsiteY176" fmla="*/ 159007 h 486992"/>
              <a:gd name="connsiteX177" fmla="*/ 28174 w 1504936"/>
              <a:gd name="connsiteY177" fmla="*/ 157560 h 486992"/>
              <a:gd name="connsiteX178" fmla="*/ 30397 w 1504936"/>
              <a:gd name="connsiteY178" fmla="*/ 152902 h 486992"/>
              <a:gd name="connsiteX179" fmla="*/ 33150 w 1504936"/>
              <a:gd name="connsiteY179" fmla="*/ 148209 h 486992"/>
              <a:gd name="connsiteX180" fmla="*/ 34420 w 1504936"/>
              <a:gd name="connsiteY180" fmla="*/ 139493 h 486992"/>
              <a:gd name="connsiteX181" fmla="*/ 36961 w 1504936"/>
              <a:gd name="connsiteY181" fmla="*/ 133071 h 486992"/>
              <a:gd name="connsiteX182" fmla="*/ 36961 w 1504936"/>
              <a:gd name="connsiteY182" fmla="*/ 130883 h 486992"/>
              <a:gd name="connsiteX183" fmla="*/ 38337 w 1504936"/>
              <a:gd name="connsiteY183" fmla="*/ 129084 h 486992"/>
              <a:gd name="connsiteX184" fmla="*/ 36220 w 1504936"/>
              <a:gd name="connsiteY184" fmla="*/ 126578 h 486992"/>
              <a:gd name="connsiteX185" fmla="*/ 36961 w 1504936"/>
              <a:gd name="connsiteY185" fmla="*/ 119097 h 486992"/>
              <a:gd name="connsiteX186" fmla="*/ 45324 w 1504936"/>
              <a:gd name="connsiteY186" fmla="*/ 111334 h 486992"/>
              <a:gd name="connsiteX187" fmla="*/ 50582 w 1504936"/>
              <a:gd name="connsiteY187" fmla="*/ 113522 h 486992"/>
              <a:gd name="connsiteX188" fmla="*/ 57463 w 1504936"/>
              <a:gd name="connsiteY188" fmla="*/ 112075 h 486992"/>
              <a:gd name="connsiteX189" fmla="*/ 60533 w 1504936"/>
              <a:gd name="connsiteY189" fmla="*/ 107770 h 486992"/>
              <a:gd name="connsiteX190" fmla="*/ 65296 w 1504936"/>
              <a:gd name="connsiteY190" fmla="*/ 100819 h 486992"/>
              <a:gd name="connsiteX191" fmla="*/ 68049 w 1504936"/>
              <a:gd name="connsiteY191" fmla="*/ 96937 h 486992"/>
              <a:gd name="connsiteX192" fmla="*/ 73307 w 1504936"/>
              <a:gd name="connsiteY192" fmla="*/ 92209 h 486992"/>
              <a:gd name="connsiteX193" fmla="*/ 77964 w 1504936"/>
              <a:gd name="connsiteY193" fmla="*/ 86669 h 486992"/>
              <a:gd name="connsiteX194" fmla="*/ 81987 w 1504936"/>
              <a:gd name="connsiteY194" fmla="*/ 81411 h 486992"/>
              <a:gd name="connsiteX195" fmla="*/ 85481 w 1504936"/>
              <a:gd name="connsiteY195" fmla="*/ 74883 h 486992"/>
              <a:gd name="connsiteX196" fmla="*/ 92362 w 1504936"/>
              <a:gd name="connsiteY196" fmla="*/ 68072 h 486992"/>
              <a:gd name="connsiteX197" fmla="*/ 92362 w 1504936"/>
              <a:gd name="connsiteY197" fmla="*/ 67120 h 486992"/>
              <a:gd name="connsiteX198" fmla="*/ 95114 w 1504936"/>
              <a:gd name="connsiteY198" fmla="*/ 67120 h 486992"/>
              <a:gd name="connsiteX199" fmla="*/ 95114 w 1504936"/>
              <a:gd name="connsiteY199" fmla="*/ 70578 h 486992"/>
              <a:gd name="connsiteX200" fmla="*/ 90244 w 1504936"/>
              <a:gd name="connsiteY200" fmla="*/ 77424 h 486992"/>
              <a:gd name="connsiteX201" fmla="*/ 84951 w 1504936"/>
              <a:gd name="connsiteY201" fmla="*/ 83175 h 486992"/>
              <a:gd name="connsiteX202" fmla="*/ 81458 w 1504936"/>
              <a:gd name="connsiteY202" fmla="*/ 90021 h 486992"/>
              <a:gd name="connsiteX203" fmla="*/ 79235 w 1504936"/>
              <a:gd name="connsiteY203" fmla="*/ 94749 h 486992"/>
              <a:gd name="connsiteX204" fmla="*/ 83257 w 1504936"/>
              <a:gd name="connsiteY204" fmla="*/ 94749 h 486992"/>
              <a:gd name="connsiteX205" fmla="*/ 90244 w 1504936"/>
              <a:gd name="connsiteY205" fmla="*/ 86034 h 486992"/>
              <a:gd name="connsiteX206" fmla="*/ 95114 w 1504936"/>
              <a:gd name="connsiteY206" fmla="*/ 82046 h 486992"/>
              <a:gd name="connsiteX207" fmla="*/ 100195 w 1504936"/>
              <a:gd name="connsiteY207" fmla="*/ 76047 h 486992"/>
              <a:gd name="connsiteX208" fmla="*/ 104183 w 1504936"/>
              <a:gd name="connsiteY208" fmla="*/ 73436 h 486992"/>
              <a:gd name="connsiteX209" fmla="*/ 104183 w 1504936"/>
              <a:gd name="connsiteY209" fmla="*/ 61862 h 486992"/>
              <a:gd name="connsiteX210" fmla="*/ 106723 w 1504936"/>
              <a:gd name="connsiteY210" fmla="*/ 56075 h 486992"/>
              <a:gd name="connsiteX211" fmla="*/ 113816 w 1504936"/>
              <a:gd name="connsiteY211" fmla="*/ 52617 h 486992"/>
              <a:gd name="connsiteX212" fmla="*/ 123449 w 1504936"/>
              <a:gd name="connsiteY212" fmla="*/ 46124 h 486992"/>
              <a:gd name="connsiteX213" fmla="*/ 128495 w 1504936"/>
              <a:gd name="connsiteY213" fmla="*/ 41396 h 486992"/>
              <a:gd name="connsiteX214" fmla="*/ 136541 w 1504936"/>
              <a:gd name="connsiteY214" fmla="*/ 35820 h 486992"/>
              <a:gd name="connsiteX215" fmla="*/ 142575 w 1504936"/>
              <a:gd name="connsiteY215" fmla="*/ 30245 h 486992"/>
              <a:gd name="connsiteX216" fmla="*/ 146915 w 1504936"/>
              <a:gd name="connsiteY216" fmla="*/ 25411 h 486992"/>
              <a:gd name="connsiteX217" fmla="*/ 152491 w 1504936"/>
              <a:gd name="connsiteY217" fmla="*/ 23223 h 486992"/>
              <a:gd name="connsiteX218" fmla="*/ 163077 w 1504936"/>
              <a:gd name="connsiteY218" fmla="*/ 21529 h 486992"/>
              <a:gd name="connsiteX219" fmla="*/ 172287 w 1504936"/>
              <a:gd name="connsiteY219" fmla="*/ 16307 h 486992"/>
              <a:gd name="connsiteX220" fmla="*/ 176627 w 1504936"/>
              <a:gd name="connsiteY220" fmla="*/ 13660 h 486992"/>
              <a:gd name="connsiteX221" fmla="*/ 183155 w 1504936"/>
              <a:gd name="connsiteY221" fmla="*/ 10731 h 486992"/>
              <a:gd name="connsiteX222" fmla="*/ 197552 w 1504936"/>
              <a:gd name="connsiteY222" fmla="*/ 8614 h 486992"/>
              <a:gd name="connsiteX223" fmla="*/ 197552 w 1504936"/>
              <a:gd name="connsiteY223" fmla="*/ 8014 h 486992"/>
              <a:gd name="connsiteX224" fmla="*/ 204080 w 1504936"/>
              <a:gd name="connsiteY224" fmla="*/ 10202 h 486992"/>
              <a:gd name="connsiteX225" fmla="*/ 201892 w 1504936"/>
              <a:gd name="connsiteY225" fmla="*/ 13237 h 486992"/>
              <a:gd name="connsiteX226" fmla="*/ 197235 w 1504936"/>
              <a:gd name="connsiteY226" fmla="*/ 15460 h 486992"/>
              <a:gd name="connsiteX227" fmla="*/ 194059 w 1504936"/>
              <a:gd name="connsiteY227" fmla="*/ 16730 h 486992"/>
              <a:gd name="connsiteX228" fmla="*/ 194517 w 1504936"/>
              <a:gd name="connsiteY228" fmla="*/ 18777 h 486992"/>
              <a:gd name="connsiteX229" fmla="*/ 196599 w 1504936"/>
              <a:gd name="connsiteY229" fmla="*/ 18283 h 486992"/>
              <a:gd name="connsiteX230" fmla="*/ 206197 w 1504936"/>
              <a:gd name="connsiteY230" fmla="*/ 14295 h 486992"/>
              <a:gd name="connsiteX231" fmla="*/ 212761 w 1504936"/>
              <a:gd name="connsiteY231" fmla="*/ 13025 h 486992"/>
              <a:gd name="connsiteX232" fmla="*/ 221124 w 1504936"/>
              <a:gd name="connsiteY232" fmla="*/ 11790 h 486992"/>
              <a:gd name="connsiteX233" fmla="*/ 223347 w 1504936"/>
              <a:gd name="connsiteY233" fmla="*/ 14295 h 486992"/>
              <a:gd name="connsiteX234" fmla="*/ 224617 w 1504936"/>
              <a:gd name="connsiteY234" fmla="*/ 15566 h 486992"/>
              <a:gd name="connsiteX235" fmla="*/ 226417 w 1504936"/>
              <a:gd name="connsiteY235" fmla="*/ 15566 h 486992"/>
              <a:gd name="connsiteX236" fmla="*/ 226417 w 1504936"/>
              <a:gd name="connsiteY236" fmla="*/ 15460 h 486992"/>
              <a:gd name="connsiteX237" fmla="*/ 239403 w 1504936"/>
              <a:gd name="connsiteY237" fmla="*/ 13872 h 486992"/>
              <a:gd name="connsiteX238" fmla="*/ 249989 w 1504936"/>
              <a:gd name="connsiteY238" fmla="*/ 12919 h 486992"/>
              <a:gd name="connsiteX239" fmla="*/ 257787 w 1504936"/>
              <a:gd name="connsiteY239" fmla="*/ 12919 h 486992"/>
              <a:gd name="connsiteX240" fmla="*/ 262974 w 1504936"/>
              <a:gd name="connsiteY240" fmla="*/ 14507 h 486992"/>
              <a:gd name="connsiteX241" fmla="*/ 266468 w 1504936"/>
              <a:gd name="connsiteY241" fmla="*/ 14507 h 486992"/>
              <a:gd name="connsiteX242" fmla="*/ 266468 w 1504936"/>
              <a:gd name="connsiteY242" fmla="*/ 15566 h 486992"/>
              <a:gd name="connsiteX243" fmla="*/ 284429 w 1504936"/>
              <a:gd name="connsiteY243" fmla="*/ 19235 h 486992"/>
              <a:gd name="connsiteX244" fmla="*/ 290039 w 1504936"/>
              <a:gd name="connsiteY244" fmla="*/ 22058 h 486992"/>
              <a:gd name="connsiteX245" fmla="*/ 295756 w 1504936"/>
              <a:gd name="connsiteY245" fmla="*/ 22058 h 486992"/>
              <a:gd name="connsiteX246" fmla="*/ 295721 w 1504936"/>
              <a:gd name="connsiteY246" fmla="*/ 22446 h 486992"/>
              <a:gd name="connsiteX247" fmla="*/ 296603 w 1504936"/>
              <a:gd name="connsiteY247" fmla="*/ 23011 h 486992"/>
              <a:gd name="connsiteX248" fmla="*/ 297873 w 1504936"/>
              <a:gd name="connsiteY248" fmla="*/ 23011 h 486992"/>
              <a:gd name="connsiteX249" fmla="*/ 304436 w 1504936"/>
              <a:gd name="connsiteY249" fmla="*/ 26998 h 486992"/>
              <a:gd name="connsiteX250" fmla="*/ 312764 w 1504936"/>
              <a:gd name="connsiteY250" fmla="*/ 31621 h 486992"/>
              <a:gd name="connsiteX251" fmla="*/ 326209 w 1504936"/>
              <a:gd name="connsiteY251" fmla="*/ 38678 h 486992"/>
              <a:gd name="connsiteX252" fmla="*/ 331925 w 1504936"/>
              <a:gd name="connsiteY252" fmla="*/ 41184 h 486992"/>
              <a:gd name="connsiteX253" fmla="*/ 334642 w 1504936"/>
              <a:gd name="connsiteY253" fmla="*/ 46865 h 486992"/>
              <a:gd name="connsiteX254" fmla="*/ 332454 w 1504936"/>
              <a:gd name="connsiteY254" fmla="*/ 46865 h 486992"/>
              <a:gd name="connsiteX255" fmla="*/ 331502 w 1504936"/>
              <a:gd name="connsiteY255" fmla="*/ 45912 h 486992"/>
              <a:gd name="connsiteX256" fmla="*/ 330655 w 1504936"/>
              <a:gd name="connsiteY256" fmla="*/ 45912 h 486992"/>
              <a:gd name="connsiteX257" fmla="*/ 324091 w 1504936"/>
              <a:gd name="connsiteY257" fmla="*/ 41184 h 486992"/>
              <a:gd name="connsiteX258" fmla="*/ 303590 w 1504936"/>
              <a:gd name="connsiteY258" fmla="*/ 32256 h 486992"/>
              <a:gd name="connsiteX259" fmla="*/ 295756 w 1504936"/>
              <a:gd name="connsiteY259" fmla="*/ 28586 h 486992"/>
              <a:gd name="connsiteX260" fmla="*/ 289192 w 1504936"/>
              <a:gd name="connsiteY260" fmla="*/ 26046 h 486992"/>
              <a:gd name="connsiteX261" fmla="*/ 279277 w 1504936"/>
              <a:gd name="connsiteY261" fmla="*/ 23646 h 486992"/>
              <a:gd name="connsiteX262" fmla="*/ 279277 w 1504936"/>
              <a:gd name="connsiteY262" fmla="*/ 22799 h 486992"/>
              <a:gd name="connsiteX263" fmla="*/ 268691 w 1504936"/>
              <a:gd name="connsiteY263" fmla="*/ 21529 h 486992"/>
              <a:gd name="connsiteX264" fmla="*/ 249036 w 1504936"/>
              <a:gd name="connsiteY264" fmla="*/ 23223 h 486992"/>
              <a:gd name="connsiteX265" fmla="*/ 249036 w 1504936"/>
              <a:gd name="connsiteY265" fmla="*/ 24599 h 486992"/>
              <a:gd name="connsiteX266" fmla="*/ 237603 w 1504936"/>
              <a:gd name="connsiteY266" fmla="*/ 28057 h 486992"/>
              <a:gd name="connsiteX267" fmla="*/ 234109 w 1504936"/>
              <a:gd name="connsiteY267" fmla="*/ 28057 h 486992"/>
              <a:gd name="connsiteX268" fmla="*/ 234109 w 1504936"/>
              <a:gd name="connsiteY268" fmla="*/ 28481 h 486992"/>
              <a:gd name="connsiteX269" fmla="*/ 225041 w 1504936"/>
              <a:gd name="connsiteY269" fmla="*/ 31198 h 486992"/>
              <a:gd name="connsiteX270" fmla="*/ 223770 w 1504936"/>
              <a:gd name="connsiteY270" fmla="*/ 34268 h 486992"/>
              <a:gd name="connsiteX271" fmla="*/ 235062 w 1504936"/>
              <a:gd name="connsiteY271" fmla="*/ 33738 h 486992"/>
              <a:gd name="connsiteX272" fmla="*/ 238132 w 1504936"/>
              <a:gd name="connsiteY272" fmla="*/ 35820 h 486992"/>
              <a:gd name="connsiteX273" fmla="*/ 235909 w 1504936"/>
              <a:gd name="connsiteY273" fmla="*/ 38996 h 486992"/>
              <a:gd name="connsiteX274" fmla="*/ 228534 w 1504936"/>
              <a:gd name="connsiteY274" fmla="*/ 41078 h 486992"/>
              <a:gd name="connsiteX275" fmla="*/ 221653 w 1504936"/>
              <a:gd name="connsiteY275" fmla="*/ 45806 h 486992"/>
              <a:gd name="connsiteX276" fmla="*/ 218901 w 1504936"/>
              <a:gd name="connsiteY276" fmla="*/ 49476 h 486992"/>
              <a:gd name="connsiteX277" fmla="*/ 226734 w 1504936"/>
              <a:gd name="connsiteY277" fmla="*/ 55793 h 486992"/>
              <a:gd name="connsiteX278" fmla="*/ 231039 w 1504936"/>
              <a:gd name="connsiteY278" fmla="*/ 57557 h 486992"/>
              <a:gd name="connsiteX279" fmla="*/ 252741 w 1504936"/>
              <a:gd name="connsiteY279" fmla="*/ 64191 h 486992"/>
              <a:gd name="connsiteX280" fmla="*/ 257681 w 1504936"/>
              <a:gd name="connsiteY280" fmla="*/ 67120 h 486992"/>
              <a:gd name="connsiteX281" fmla="*/ 257681 w 1504936"/>
              <a:gd name="connsiteY281" fmla="*/ 69025 h 486992"/>
              <a:gd name="connsiteX282" fmla="*/ 259587 w 1504936"/>
              <a:gd name="connsiteY282" fmla="*/ 71531 h 486992"/>
              <a:gd name="connsiteX283" fmla="*/ 276101 w 1504936"/>
              <a:gd name="connsiteY283" fmla="*/ 80141 h 486992"/>
              <a:gd name="connsiteX284" fmla="*/ 283899 w 1504936"/>
              <a:gd name="connsiteY284" fmla="*/ 84128 h 486992"/>
              <a:gd name="connsiteX285" fmla="*/ 286440 w 1504936"/>
              <a:gd name="connsiteY285" fmla="*/ 84128 h 486992"/>
              <a:gd name="connsiteX286" fmla="*/ 286440 w 1504936"/>
              <a:gd name="connsiteY286" fmla="*/ 84975 h 486992"/>
              <a:gd name="connsiteX287" fmla="*/ 300096 w 1504936"/>
              <a:gd name="connsiteY287" fmla="*/ 92844 h 486992"/>
              <a:gd name="connsiteX288" fmla="*/ 310012 w 1504936"/>
              <a:gd name="connsiteY288" fmla="*/ 104524 h 486992"/>
              <a:gd name="connsiteX289" fmla="*/ 314776 w 1504936"/>
              <a:gd name="connsiteY289" fmla="*/ 108300 h 486992"/>
              <a:gd name="connsiteX290" fmla="*/ 321339 w 1504936"/>
              <a:gd name="connsiteY290" fmla="*/ 113946 h 486992"/>
              <a:gd name="connsiteX291" fmla="*/ 323562 w 1504936"/>
              <a:gd name="connsiteY291" fmla="*/ 118780 h 486992"/>
              <a:gd name="connsiteX292" fmla="*/ 324409 w 1504936"/>
              <a:gd name="connsiteY292" fmla="*/ 118780 h 486992"/>
              <a:gd name="connsiteX293" fmla="*/ 327902 w 1504936"/>
              <a:gd name="connsiteY293" fmla="*/ 125625 h 486992"/>
              <a:gd name="connsiteX294" fmla="*/ 328432 w 1504936"/>
              <a:gd name="connsiteY294" fmla="*/ 127496 h 486992"/>
              <a:gd name="connsiteX295" fmla="*/ 329384 w 1504936"/>
              <a:gd name="connsiteY295" fmla="*/ 127496 h 486992"/>
              <a:gd name="connsiteX296" fmla="*/ 336548 w 1504936"/>
              <a:gd name="connsiteY296" fmla="*/ 138646 h 486992"/>
              <a:gd name="connsiteX297" fmla="*/ 347134 w 1504936"/>
              <a:gd name="connsiteY297" fmla="*/ 146092 h 486992"/>
              <a:gd name="connsiteX298" fmla="*/ 359273 w 1504936"/>
              <a:gd name="connsiteY298" fmla="*/ 159113 h 486992"/>
              <a:gd name="connsiteX299" fmla="*/ 361390 w 1504936"/>
              <a:gd name="connsiteY299" fmla="*/ 163735 h 486992"/>
              <a:gd name="connsiteX300" fmla="*/ 364566 w 1504936"/>
              <a:gd name="connsiteY300" fmla="*/ 166876 h 486992"/>
              <a:gd name="connsiteX301" fmla="*/ 367106 w 1504936"/>
              <a:gd name="connsiteY301" fmla="*/ 170757 h 486992"/>
              <a:gd name="connsiteX302" fmla="*/ 372399 w 1504936"/>
              <a:gd name="connsiteY302" fmla="*/ 168676 h 486992"/>
              <a:gd name="connsiteX303" fmla="*/ 377057 w 1504936"/>
              <a:gd name="connsiteY303" fmla="*/ 162994 h 486992"/>
              <a:gd name="connsiteX304" fmla="*/ 381080 w 1504936"/>
              <a:gd name="connsiteY304" fmla="*/ 159113 h 486992"/>
              <a:gd name="connsiteX305" fmla="*/ 383303 w 1504936"/>
              <a:gd name="connsiteY305" fmla="*/ 159113 h 486992"/>
              <a:gd name="connsiteX306" fmla="*/ 385526 w 1504936"/>
              <a:gd name="connsiteY306" fmla="*/ 157031 h 486992"/>
              <a:gd name="connsiteX307" fmla="*/ 396077 w 1504936"/>
              <a:gd name="connsiteY307" fmla="*/ 147362 h 486992"/>
              <a:gd name="connsiteX308" fmla="*/ 400735 w 1504936"/>
              <a:gd name="connsiteY308" fmla="*/ 143481 h 486992"/>
              <a:gd name="connsiteX309" fmla="*/ 407827 w 1504936"/>
              <a:gd name="connsiteY309" fmla="*/ 135682 h 486992"/>
              <a:gd name="connsiteX310" fmla="*/ 394171 w 1504936"/>
              <a:gd name="connsiteY310" fmla="*/ 118674 h 486992"/>
              <a:gd name="connsiteX311" fmla="*/ 389513 w 1504936"/>
              <a:gd name="connsiteY311" fmla="*/ 112710 h 486992"/>
              <a:gd name="connsiteX312" fmla="*/ 386761 w 1504936"/>
              <a:gd name="connsiteY312" fmla="*/ 97043 h 486992"/>
              <a:gd name="connsiteX313" fmla="*/ 384573 w 1504936"/>
              <a:gd name="connsiteY313" fmla="*/ 93267 h 486992"/>
              <a:gd name="connsiteX314" fmla="*/ 395124 w 1504936"/>
              <a:gd name="connsiteY314" fmla="*/ 103783 h 486992"/>
              <a:gd name="connsiteX315" fmla="*/ 407827 w 1504936"/>
              <a:gd name="connsiteY315" fmla="*/ 122450 h 486992"/>
              <a:gd name="connsiteX316" fmla="*/ 412556 w 1504936"/>
              <a:gd name="connsiteY316" fmla="*/ 128978 h 486992"/>
              <a:gd name="connsiteX317" fmla="*/ 412556 w 1504936"/>
              <a:gd name="connsiteY317" fmla="*/ 129789 h 486992"/>
              <a:gd name="connsiteX318" fmla="*/ 413826 w 1504936"/>
              <a:gd name="connsiteY318" fmla="*/ 130248 h 486992"/>
              <a:gd name="connsiteX319" fmla="*/ 424412 w 1504936"/>
              <a:gd name="connsiteY319" fmla="*/ 121638 h 486992"/>
              <a:gd name="connsiteX320" fmla="*/ 433834 w 1504936"/>
              <a:gd name="connsiteY320" fmla="*/ 112393 h 486992"/>
              <a:gd name="connsiteX321" fmla="*/ 433834 w 1504936"/>
              <a:gd name="connsiteY321" fmla="*/ 111652 h 486992"/>
              <a:gd name="connsiteX322" fmla="*/ 436057 w 1504936"/>
              <a:gd name="connsiteY322" fmla="*/ 108935 h 486992"/>
              <a:gd name="connsiteX323" fmla="*/ 439092 w 1504936"/>
              <a:gd name="connsiteY323" fmla="*/ 107664 h 486992"/>
              <a:gd name="connsiteX324" fmla="*/ 443961 w 1504936"/>
              <a:gd name="connsiteY324" fmla="*/ 105124 h 486992"/>
              <a:gd name="connsiteX325" fmla="*/ 446184 w 1504936"/>
              <a:gd name="connsiteY325" fmla="*/ 109535 h 486992"/>
              <a:gd name="connsiteX326" fmla="*/ 444385 w 1504936"/>
              <a:gd name="connsiteY326" fmla="*/ 112393 h 486992"/>
              <a:gd name="connsiteX327" fmla="*/ 433093 w 1504936"/>
              <a:gd name="connsiteY327" fmla="*/ 119733 h 486992"/>
              <a:gd name="connsiteX328" fmla="*/ 430341 w 1504936"/>
              <a:gd name="connsiteY328" fmla="*/ 121956 h 486992"/>
              <a:gd name="connsiteX329" fmla="*/ 416049 w 1504936"/>
              <a:gd name="connsiteY329" fmla="*/ 136212 h 486992"/>
              <a:gd name="connsiteX330" fmla="*/ 416049 w 1504936"/>
              <a:gd name="connsiteY330" fmla="*/ 139776 h 486992"/>
              <a:gd name="connsiteX331" fmla="*/ 416261 w 1504936"/>
              <a:gd name="connsiteY331" fmla="*/ 139776 h 486992"/>
              <a:gd name="connsiteX332" fmla="*/ 419754 w 1504936"/>
              <a:gd name="connsiteY332" fmla="*/ 150291 h 486992"/>
              <a:gd name="connsiteX333" fmla="*/ 430341 w 1504936"/>
              <a:gd name="connsiteY333" fmla="*/ 142846 h 486992"/>
              <a:gd name="connsiteX334" fmla="*/ 438986 w 1504936"/>
              <a:gd name="connsiteY334" fmla="*/ 135082 h 486992"/>
              <a:gd name="connsiteX335" fmla="*/ 445020 w 1504936"/>
              <a:gd name="connsiteY335" fmla="*/ 130354 h 486992"/>
              <a:gd name="connsiteX336" fmla="*/ 448090 w 1504936"/>
              <a:gd name="connsiteY336" fmla="*/ 142846 h 486992"/>
              <a:gd name="connsiteX337" fmla="*/ 448090 w 1504936"/>
              <a:gd name="connsiteY337" fmla="*/ 145880 h 486992"/>
              <a:gd name="connsiteX338" fmla="*/ 439727 w 1504936"/>
              <a:gd name="connsiteY338" fmla="*/ 152902 h 486992"/>
              <a:gd name="connsiteX339" fmla="*/ 423460 w 1504936"/>
              <a:gd name="connsiteY339" fmla="*/ 168464 h 486992"/>
              <a:gd name="connsiteX340" fmla="*/ 423460 w 1504936"/>
              <a:gd name="connsiteY340" fmla="*/ 170263 h 486992"/>
              <a:gd name="connsiteX341" fmla="*/ 422613 w 1504936"/>
              <a:gd name="connsiteY341" fmla="*/ 171922 h 486992"/>
              <a:gd name="connsiteX342" fmla="*/ 424095 w 1504936"/>
              <a:gd name="connsiteY342" fmla="*/ 174674 h 486992"/>
              <a:gd name="connsiteX343" fmla="*/ 433516 w 1504936"/>
              <a:gd name="connsiteY343" fmla="*/ 165958 h 486992"/>
              <a:gd name="connsiteX344" fmla="*/ 439303 w 1504936"/>
              <a:gd name="connsiteY344" fmla="*/ 161936 h 486992"/>
              <a:gd name="connsiteX345" fmla="*/ 444491 w 1504936"/>
              <a:gd name="connsiteY345" fmla="*/ 157666 h 486992"/>
              <a:gd name="connsiteX346" fmla="*/ 446608 w 1504936"/>
              <a:gd name="connsiteY346" fmla="*/ 161018 h 486992"/>
              <a:gd name="connsiteX347" fmla="*/ 448090 w 1504936"/>
              <a:gd name="connsiteY347" fmla="*/ 161018 h 486992"/>
              <a:gd name="connsiteX348" fmla="*/ 448090 w 1504936"/>
              <a:gd name="connsiteY348" fmla="*/ 170158 h 486992"/>
              <a:gd name="connsiteX349" fmla="*/ 446608 w 1504936"/>
              <a:gd name="connsiteY349" fmla="*/ 170158 h 486992"/>
              <a:gd name="connsiteX350" fmla="*/ 446608 w 1504936"/>
              <a:gd name="connsiteY350" fmla="*/ 171922 h 486992"/>
              <a:gd name="connsiteX351" fmla="*/ 447561 w 1504936"/>
              <a:gd name="connsiteY351" fmla="*/ 171922 h 486992"/>
              <a:gd name="connsiteX352" fmla="*/ 447561 w 1504936"/>
              <a:gd name="connsiteY352" fmla="*/ 179191 h 486992"/>
              <a:gd name="connsiteX353" fmla="*/ 441315 w 1504936"/>
              <a:gd name="connsiteY353" fmla="*/ 185684 h 486992"/>
              <a:gd name="connsiteX354" fmla="*/ 412979 w 1504936"/>
              <a:gd name="connsiteY354" fmla="*/ 210879 h 486992"/>
              <a:gd name="connsiteX355" fmla="*/ 403064 w 1504936"/>
              <a:gd name="connsiteY355" fmla="*/ 221394 h 486992"/>
              <a:gd name="connsiteX356" fmla="*/ 385914 w 1504936"/>
              <a:gd name="connsiteY356" fmla="*/ 236603 h 486992"/>
              <a:gd name="connsiteX357" fmla="*/ 382456 w 1504936"/>
              <a:gd name="connsiteY357" fmla="*/ 239461 h 486992"/>
              <a:gd name="connsiteX358" fmla="*/ 383091 w 1504936"/>
              <a:gd name="connsiteY358" fmla="*/ 243131 h 486992"/>
              <a:gd name="connsiteX359" fmla="*/ 384679 w 1504936"/>
              <a:gd name="connsiteY359" fmla="*/ 243131 h 486992"/>
              <a:gd name="connsiteX360" fmla="*/ 384679 w 1504936"/>
              <a:gd name="connsiteY360" fmla="*/ 242178 h 486992"/>
              <a:gd name="connsiteX361" fmla="*/ 393324 w 1504936"/>
              <a:gd name="connsiteY361" fmla="*/ 234944 h 486992"/>
              <a:gd name="connsiteX362" fmla="*/ 399041 w 1504936"/>
              <a:gd name="connsiteY362" fmla="*/ 231063 h 486992"/>
              <a:gd name="connsiteX363" fmla="*/ 410897 w 1504936"/>
              <a:gd name="connsiteY363" fmla="*/ 219277 h 486992"/>
              <a:gd name="connsiteX364" fmla="*/ 417426 w 1504936"/>
              <a:gd name="connsiteY364" fmla="*/ 214549 h 486992"/>
              <a:gd name="connsiteX365" fmla="*/ 436692 w 1504936"/>
              <a:gd name="connsiteY365" fmla="*/ 196411 h 486992"/>
              <a:gd name="connsiteX366" fmla="*/ 445338 w 1504936"/>
              <a:gd name="connsiteY366" fmla="*/ 191577 h 486992"/>
              <a:gd name="connsiteX367" fmla="*/ 445338 w 1504936"/>
              <a:gd name="connsiteY367" fmla="*/ 193765 h 486992"/>
              <a:gd name="connsiteX368" fmla="*/ 443538 w 1504936"/>
              <a:gd name="connsiteY368" fmla="*/ 196729 h 486992"/>
              <a:gd name="connsiteX369" fmla="*/ 435739 w 1504936"/>
              <a:gd name="connsiteY369" fmla="*/ 204598 h 486992"/>
              <a:gd name="connsiteX370" fmla="*/ 421554 w 1504936"/>
              <a:gd name="connsiteY370" fmla="*/ 218042 h 486992"/>
              <a:gd name="connsiteX371" fmla="*/ 416261 w 1504936"/>
              <a:gd name="connsiteY371" fmla="*/ 221924 h 486992"/>
              <a:gd name="connsiteX372" fmla="*/ 403275 w 1504936"/>
              <a:gd name="connsiteY372" fmla="*/ 235368 h 486992"/>
              <a:gd name="connsiteX373" fmla="*/ 390996 w 1504936"/>
              <a:gd name="connsiteY373" fmla="*/ 245848 h 486992"/>
              <a:gd name="connsiteX374" fmla="*/ 383621 w 1504936"/>
              <a:gd name="connsiteY374" fmla="*/ 253646 h 486992"/>
              <a:gd name="connsiteX375" fmla="*/ 386655 w 1504936"/>
              <a:gd name="connsiteY375" fmla="*/ 253117 h 486992"/>
              <a:gd name="connsiteX376" fmla="*/ 394171 w 1504936"/>
              <a:gd name="connsiteY376" fmla="*/ 246271 h 486992"/>
              <a:gd name="connsiteX377" fmla="*/ 402323 w 1504936"/>
              <a:gd name="connsiteY377" fmla="*/ 237556 h 486992"/>
              <a:gd name="connsiteX378" fmla="*/ 407192 w 1504936"/>
              <a:gd name="connsiteY378" fmla="*/ 234521 h 486992"/>
              <a:gd name="connsiteX379" fmla="*/ 411109 w 1504936"/>
              <a:gd name="connsiteY379" fmla="*/ 229793 h 486992"/>
              <a:gd name="connsiteX380" fmla="*/ 424095 w 1504936"/>
              <a:gd name="connsiteY380" fmla="*/ 218465 h 486992"/>
              <a:gd name="connsiteX381" fmla="*/ 433199 w 1504936"/>
              <a:gd name="connsiteY381" fmla="*/ 209714 h 486992"/>
              <a:gd name="connsiteX382" fmla="*/ 437186 w 1504936"/>
              <a:gd name="connsiteY382" fmla="*/ 205939 h 486992"/>
              <a:gd name="connsiteX383" fmla="*/ 447772 w 1504936"/>
              <a:gd name="connsiteY383" fmla="*/ 202057 h 486992"/>
              <a:gd name="connsiteX384" fmla="*/ 448513 w 1504936"/>
              <a:gd name="connsiteY384" fmla="*/ 256681 h 486992"/>
              <a:gd name="connsiteX385" fmla="*/ 437927 w 1504936"/>
              <a:gd name="connsiteY385" fmla="*/ 267161 h 486992"/>
              <a:gd name="connsiteX386" fmla="*/ 430129 w 1504936"/>
              <a:gd name="connsiteY386" fmla="*/ 274854 h 486992"/>
              <a:gd name="connsiteX387" fmla="*/ 424836 w 1504936"/>
              <a:gd name="connsiteY387" fmla="*/ 278841 h 486992"/>
              <a:gd name="connsiteX388" fmla="*/ 415202 w 1504936"/>
              <a:gd name="connsiteY388" fmla="*/ 291862 h 486992"/>
              <a:gd name="connsiteX389" fmla="*/ 280018 w 1504936"/>
              <a:gd name="connsiteY389" fmla="*/ 352132 h 486992"/>
              <a:gd name="connsiteX390" fmla="*/ 292580 w 1504936"/>
              <a:gd name="connsiteY390" fmla="*/ 340488 h 486992"/>
              <a:gd name="connsiteX391" fmla="*/ 301367 w 1504936"/>
              <a:gd name="connsiteY391" fmla="*/ 331878 h 486992"/>
              <a:gd name="connsiteX392" fmla="*/ 314776 w 1504936"/>
              <a:gd name="connsiteY392" fmla="*/ 321362 h 486992"/>
              <a:gd name="connsiteX393" fmla="*/ 319645 w 1504936"/>
              <a:gd name="connsiteY393" fmla="*/ 316104 h 486992"/>
              <a:gd name="connsiteX394" fmla="*/ 319645 w 1504936"/>
              <a:gd name="connsiteY394" fmla="*/ 314869 h 486992"/>
              <a:gd name="connsiteX395" fmla="*/ 326950 w 1504936"/>
              <a:gd name="connsiteY395" fmla="*/ 307389 h 486992"/>
              <a:gd name="connsiteX396" fmla="*/ 342158 w 1504936"/>
              <a:gd name="connsiteY396" fmla="*/ 293238 h 486992"/>
              <a:gd name="connsiteX397" fmla="*/ 344381 w 1504936"/>
              <a:gd name="connsiteY397" fmla="*/ 291015 h 486992"/>
              <a:gd name="connsiteX398" fmla="*/ 367953 w 1504936"/>
              <a:gd name="connsiteY398" fmla="*/ 268961 h 486992"/>
              <a:gd name="connsiteX399" fmla="*/ 368906 w 1504936"/>
              <a:gd name="connsiteY399" fmla="*/ 265926 h 486992"/>
              <a:gd name="connsiteX400" fmla="*/ 359273 w 1504936"/>
              <a:gd name="connsiteY400" fmla="*/ 273689 h 486992"/>
              <a:gd name="connsiteX401" fmla="*/ 353168 w 1504936"/>
              <a:gd name="connsiteY401" fmla="*/ 278418 h 486992"/>
              <a:gd name="connsiteX402" fmla="*/ 306024 w 1504936"/>
              <a:gd name="connsiteY402" fmla="*/ 324397 h 486992"/>
              <a:gd name="connsiteX403" fmla="*/ 294168 w 1504936"/>
              <a:gd name="connsiteY403" fmla="*/ 334912 h 486992"/>
              <a:gd name="connsiteX404" fmla="*/ 276419 w 1504936"/>
              <a:gd name="connsiteY404" fmla="*/ 350156 h 486992"/>
              <a:gd name="connsiteX405" fmla="*/ 265833 w 1504936"/>
              <a:gd name="connsiteY405" fmla="*/ 360636 h 486992"/>
              <a:gd name="connsiteX406" fmla="*/ 261810 w 1504936"/>
              <a:gd name="connsiteY406" fmla="*/ 365471 h 486992"/>
              <a:gd name="connsiteX407" fmla="*/ 257046 w 1504936"/>
              <a:gd name="connsiteY407" fmla="*/ 369246 h 486992"/>
              <a:gd name="connsiteX408" fmla="*/ 257046 w 1504936"/>
              <a:gd name="connsiteY408" fmla="*/ 370199 h 486992"/>
              <a:gd name="connsiteX409" fmla="*/ 249248 w 1504936"/>
              <a:gd name="connsiteY409" fmla="*/ 377221 h 486992"/>
              <a:gd name="connsiteX410" fmla="*/ 242155 w 1504936"/>
              <a:gd name="connsiteY410" fmla="*/ 383220 h 486992"/>
              <a:gd name="connsiteX411" fmla="*/ 236121 w 1504936"/>
              <a:gd name="connsiteY411" fmla="*/ 388054 h 486992"/>
              <a:gd name="connsiteX412" fmla="*/ 233474 w 1504936"/>
              <a:gd name="connsiteY412" fmla="*/ 390560 h 486992"/>
              <a:gd name="connsiteX413" fmla="*/ 213078 w 1504936"/>
              <a:gd name="connsiteY413" fmla="*/ 411591 h 486992"/>
              <a:gd name="connsiteX414" fmla="*/ 210008 w 1504936"/>
              <a:gd name="connsiteY414" fmla="*/ 413990 h 486992"/>
              <a:gd name="connsiteX415" fmla="*/ 205139 w 1504936"/>
              <a:gd name="connsiteY415" fmla="*/ 417978 h 486992"/>
              <a:gd name="connsiteX416" fmla="*/ 195647 w 1504936"/>
              <a:gd name="connsiteY416" fmla="*/ 426694 h 486992"/>
              <a:gd name="connsiteX417" fmla="*/ 189083 w 1504936"/>
              <a:gd name="connsiteY417" fmla="*/ 432692 h 486992"/>
              <a:gd name="connsiteX418" fmla="*/ 186084 w 1504936"/>
              <a:gd name="connsiteY418" fmla="*/ 439679 h 486992"/>
              <a:gd name="connsiteX419" fmla="*/ 206938 w 1504936"/>
              <a:gd name="connsiteY419" fmla="*/ 421436 h 486992"/>
              <a:gd name="connsiteX420" fmla="*/ 209162 w 1504936"/>
              <a:gd name="connsiteY420" fmla="*/ 418930 h 486992"/>
              <a:gd name="connsiteX421" fmla="*/ 209162 w 1504936"/>
              <a:gd name="connsiteY421" fmla="*/ 417978 h 486992"/>
              <a:gd name="connsiteX422" fmla="*/ 219748 w 1504936"/>
              <a:gd name="connsiteY422" fmla="*/ 410215 h 486992"/>
              <a:gd name="connsiteX423" fmla="*/ 224194 w 1504936"/>
              <a:gd name="connsiteY423" fmla="*/ 404110 h 486992"/>
              <a:gd name="connsiteX424" fmla="*/ 236862 w 1504936"/>
              <a:gd name="connsiteY424" fmla="*/ 394053 h 486992"/>
              <a:gd name="connsiteX425" fmla="*/ 238979 w 1504936"/>
              <a:gd name="connsiteY425" fmla="*/ 392254 h 486992"/>
              <a:gd name="connsiteX426" fmla="*/ 240355 w 1504936"/>
              <a:gd name="connsiteY426" fmla="*/ 392254 h 486992"/>
              <a:gd name="connsiteX427" fmla="*/ 242578 w 1504936"/>
              <a:gd name="connsiteY427" fmla="*/ 388266 h 486992"/>
              <a:gd name="connsiteX428" fmla="*/ 248189 w 1504936"/>
              <a:gd name="connsiteY428" fmla="*/ 383538 h 486992"/>
              <a:gd name="connsiteX429" fmla="*/ 252847 w 1504936"/>
              <a:gd name="connsiteY429" fmla="*/ 379656 h 486992"/>
              <a:gd name="connsiteX430" fmla="*/ 258740 w 1504936"/>
              <a:gd name="connsiteY430" fmla="*/ 374822 h 486992"/>
              <a:gd name="connsiteX431" fmla="*/ 266891 w 1504936"/>
              <a:gd name="connsiteY431" fmla="*/ 366212 h 486992"/>
              <a:gd name="connsiteX432" fmla="*/ 275254 w 1504936"/>
              <a:gd name="connsiteY432" fmla="*/ 359719 h 486992"/>
              <a:gd name="connsiteX433" fmla="*/ 280018 w 1504936"/>
              <a:gd name="connsiteY433" fmla="*/ 353191 h 486992"/>
              <a:gd name="connsiteX434" fmla="*/ 280018 w 1504936"/>
              <a:gd name="connsiteY434" fmla="*/ 352132 h 486992"/>
              <a:gd name="connsiteX435" fmla="*/ 185802 w 1504936"/>
              <a:gd name="connsiteY435" fmla="*/ 439926 h 486992"/>
              <a:gd name="connsiteX436" fmla="*/ 184743 w 1504936"/>
              <a:gd name="connsiteY436" fmla="*/ 439926 h 486992"/>
              <a:gd name="connsiteX437" fmla="*/ 184743 w 1504936"/>
              <a:gd name="connsiteY437" fmla="*/ 440879 h 486992"/>
              <a:gd name="connsiteX438" fmla="*/ 185802 w 1504936"/>
              <a:gd name="connsiteY438" fmla="*/ 439926 h 486992"/>
              <a:gd name="connsiteX439" fmla="*/ 186013 w 1504936"/>
              <a:gd name="connsiteY439" fmla="*/ 439926 h 486992"/>
              <a:gd name="connsiteX440" fmla="*/ 186084 w 1504936"/>
              <a:gd name="connsiteY440" fmla="*/ 439679 h 486992"/>
              <a:gd name="connsiteX441" fmla="*/ 185802 w 1504936"/>
              <a:gd name="connsiteY441" fmla="*/ 439926 h 486992"/>
              <a:gd name="connsiteX442" fmla="*/ 186013 w 1504936"/>
              <a:gd name="connsiteY442" fmla="*/ 439926 h 486992"/>
              <a:gd name="connsiteX443" fmla="*/ 183473 w 1504936"/>
              <a:gd name="connsiteY443" fmla="*/ 430575 h 486992"/>
              <a:gd name="connsiteX444" fmla="*/ 186790 w 1504936"/>
              <a:gd name="connsiteY444" fmla="*/ 426482 h 486992"/>
              <a:gd name="connsiteX445" fmla="*/ 178285 w 1504936"/>
              <a:gd name="connsiteY445" fmla="*/ 434139 h 486992"/>
              <a:gd name="connsiteX446" fmla="*/ 175886 w 1504936"/>
              <a:gd name="connsiteY446" fmla="*/ 436256 h 486992"/>
              <a:gd name="connsiteX447" fmla="*/ 183049 w 1504936"/>
              <a:gd name="connsiteY447" fmla="*/ 431634 h 486992"/>
              <a:gd name="connsiteX448" fmla="*/ 183473 w 1504936"/>
              <a:gd name="connsiteY448" fmla="*/ 430575 h 486992"/>
              <a:gd name="connsiteX449" fmla="*/ 187072 w 1504936"/>
              <a:gd name="connsiteY449" fmla="*/ 426376 h 486992"/>
              <a:gd name="connsiteX450" fmla="*/ 187142 w 1504936"/>
              <a:gd name="connsiteY450" fmla="*/ 426129 h 486992"/>
              <a:gd name="connsiteX451" fmla="*/ 186790 w 1504936"/>
              <a:gd name="connsiteY451" fmla="*/ 426482 h 486992"/>
              <a:gd name="connsiteX452" fmla="*/ 187072 w 1504936"/>
              <a:gd name="connsiteY452" fmla="*/ 426376 h 486992"/>
              <a:gd name="connsiteX453" fmla="*/ 194376 w 1504936"/>
              <a:gd name="connsiteY453" fmla="*/ 418719 h 486992"/>
              <a:gd name="connsiteX454" fmla="*/ 195541 w 1504936"/>
              <a:gd name="connsiteY454" fmla="*/ 418719 h 486992"/>
              <a:gd name="connsiteX455" fmla="*/ 197376 w 1504936"/>
              <a:gd name="connsiteY455" fmla="*/ 416213 h 486992"/>
              <a:gd name="connsiteX456" fmla="*/ 194906 w 1504936"/>
              <a:gd name="connsiteY456" fmla="*/ 417660 h 486992"/>
              <a:gd name="connsiteX457" fmla="*/ 194376 w 1504936"/>
              <a:gd name="connsiteY457" fmla="*/ 418719 h 486992"/>
              <a:gd name="connsiteX458" fmla="*/ 200304 w 1504936"/>
              <a:gd name="connsiteY458" fmla="*/ 413567 h 486992"/>
              <a:gd name="connsiteX459" fmla="*/ 209056 w 1504936"/>
              <a:gd name="connsiteY459" fmla="*/ 406015 h 486992"/>
              <a:gd name="connsiteX460" fmla="*/ 219642 w 1504936"/>
              <a:gd name="connsiteY460" fmla="*/ 395500 h 486992"/>
              <a:gd name="connsiteX461" fmla="*/ 227052 w 1504936"/>
              <a:gd name="connsiteY461" fmla="*/ 389960 h 486992"/>
              <a:gd name="connsiteX462" fmla="*/ 239826 w 1504936"/>
              <a:gd name="connsiteY462" fmla="*/ 377327 h 486992"/>
              <a:gd name="connsiteX463" fmla="*/ 247236 w 1504936"/>
              <a:gd name="connsiteY463" fmla="*/ 370411 h 486992"/>
              <a:gd name="connsiteX464" fmla="*/ 257787 w 1504936"/>
              <a:gd name="connsiteY464" fmla="*/ 362119 h 486992"/>
              <a:gd name="connsiteX465" fmla="*/ 257787 w 1504936"/>
              <a:gd name="connsiteY465" fmla="*/ 361695 h 486992"/>
              <a:gd name="connsiteX466" fmla="*/ 251577 w 1504936"/>
              <a:gd name="connsiteY466" fmla="*/ 365471 h 486992"/>
              <a:gd name="connsiteX467" fmla="*/ 249459 w 1504936"/>
              <a:gd name="connsiteY467" fmla="*/ 367588 h 486992"/>
              <a:gd name="connsiteX468" fmla="*/ 247766 w 1504936"/>
              <a:gd name="connsiteY468" fmla="*/ 368505 h 486992"/>
              <a:gd name="connsiteX469" fmla="*/ 230722 w 1504936"/>
              <a:gd name="connsiteY469" fmla="*/ 383749 h 486992"/>
              <a:gd name="connsiteX470" fmla="*/ 228111 w 1504936"/>
              <a:gd name="connsiteY470" fmla="*/ 387102 h 486992"/>
              <a:gd name="connsiteX471" fmla="*/ 221018 w 1504936"/>
              <a:gd name="connsiteY471" fmla="*/ 392359 h 486992"/>
              <a:gd name="connsiteX472" fmla="*/ 207044 w 1504936"/>
              <a:gd name="connsiteY472" fmla="*/ 407180 h 486992"/>
              <a:gd name="connsiteX473" fmla="*/ 200304 w 1504936"/>
              <a:gd name="connsiteY473" fmla="*/ 413567 h 486992"/>
              <a:gd name="connsiteX474" fmla="*/ 194059 w 1504936"/>
              <a:gd name="connsiteY474" fmla="*/ 418719 h 486992"/>
              <a:gd name="connsiteX475" fmla="*/ 192965 w 1504936"/>
              <a:gd name="connsiteY475" fmla="*/ 420307 h 486992"/>
              <a:gd name="connsiteX476" fmla="*/ 194376 w 1504936"/>
              <a:gd name="connsiteY476" fmla="*/ 418719 h 486992"/>
              <a:gd name="connsiteX477" fmla="*/ 194059 w 1504936"/>
              <a:gd name="connsiteY477" fmla="*/ 418719 h 486992"/>
              <a:gd name="connsiteX478" fmla="*/ 192965 w 1504936"/>
              <a:gd name="connsiteY478" fmla="*/ 420307 h 486992"/>
              <a:gd name="connsiteX479" fmla="*/ 187142 w 1504936"/>
              <a:gd name="connsiteY479" fmla="*/ 426129 h 486992"/>
              <a:gd name="connsiteX480" fmla="*/ 192965 w 1504936"/>
              <a:gd name="connsiteY480" fmla="*/ 420307 h 486992"/>
              <a:gd name="connsiteX481" fmla="*/ 197376 w 1504936"/>
              <a:gd name="connsiteY481" fmla="*/ 416213 h 486992"/>
              <a:gd name="connsiteX482" fmla="*/ 200304 w 1504936"/>
              <a:gd name="connsiteY482" fmla="*/ 413567 h 486992"/>
              <a:gd name="connsiteX483" fmla="*/ 197376 w 1504936"/>
              <a:gd name="connsiteY483" fmla="*/ 416213 h 486992"/>
              <a:gd name="connsiteX484" fmla="*/ 169640 w 1504936"/>
              <a:gd name="connsiteY484" fmla="*/ 409791 h 486992"/>
              <a:gd name="connsiteX485" fmla="*/ 184108 w 1504936"/>
              <a:gd name="connsiteY485" fmla="*/ 397088 h 486992"/>
              <a:gd name="connsiteX486" fmla="*/ 188554 w 1504936"/>
              <a:gd name="connsiteY486" fmla="*/ 394053 h 486992"/>
              <a:gd name="connsiteX487" fmla="*/ 199140 w 1504936"/>
              <a:gd name="connsiteY487" fmla="*/ 382479 h 486992"/>
              <a:gd name="connsiteX488" fmla="*/ 203763 w 1504936"/>
              <a:gd name="connsiteY488" fmla="*/ 378598 h 486992"/>
              <a:gd name="connsiteX489" fmla="*/ 211279 w 1504936"/>
              <a:gd name="connsiteY489" fmla="*/ 372916 h 486992"/>
              <a:gd name="connsiteX490" fmla="*/ 221865 w 1504936"/>
              <a:gd name="connsiteY490" fmla="*/ 361166 h 486992"/>
              <a:gd name="connsiteX491" fmla="*/ 227158 w 1504936"/>
              <a:gd name="connsiteY491" fmla="*/ 356543 h 486992"/>
              <a:gd name="connsiteX492" fmla="*/ 241520 w 1504936"/>
              <a:gd name="connsiteY492" fmla="*/ 342993 h 486992"/>
              <a:gd name="connsiteX493" fmla="*/ 248083 w 1504936"/>
              <a:gd name="connsiteY493" fmla="*/ 336500 h 486992"/>
              <a:gd name="connsiteX494" fmla="*/ 250624 w 1504936"/>
              <a:gd name="connsiteY494" fmla="*/ 334806 h 486992"/>
              <a:gd name="connsiteX495" fmla="*/ 252741 w 1504936"/>
              <a:gd name="connsiteY495" fmla="*/ 333360 h 486992"/>
              <a:gd name="connsiteX496" fmla="*/ 259798 w 1504936"/>
              <a:gd name="connsiteY496" fmla="*/ 325667 h 486992"/>
              <a:gd name="connsiteX497" fmla="*/ 276419 w 1504936"/>
              <a:gd name="connsiteY497" fmla="*/ 310458 h 486992"/>
              <a:gd name="connsiteX498" fmla="*/ 278642 w 1504936"/>
              <a:gd name="connsiteY498" fmla="*/ 308235 h 486992"/>
              <a:gd name="connsiteX499" fmla="*/ 296920 w 1504936"/>
              <a:gd name="connsiteY499" fmla="*/ 291651 h 486992"/>
              <a:gd name="connsiteX500" fmla="*/ 303060 w 1504936"/>
              <a:gd name="connsiteY500" fmla="*/ 284205 h 486992"/>
              <a:gd name="connsiteX501" fmla="*/ 305283 w 1504936"/>
              <a:gd name="connsiteY501" fmla="*/ 282511 h 486992"/>
              <a:gd name="connsiteX502" fmla="*/ 306554 w 1504936"/>
              <a:gd name="connsiteY502" fmla="*/ 282511 h 486992"/>
              <a:gd name="connsiteX503" fmla="*/ 313082 w 1504936"/>
              <a:gd name="connsiteY503" fmla="*/ 271996 h 486992"/>
              <a:gd name="connsiteX504" fmla="*/ 304966 w 1504936"/>
              <a:gd name="connsiteY504" fmla="*/ 278524 h 486992"/>
              <a:gd name="connsiteX505" fmla="*/ 300520 w 1504936"/>
              <a:gd name="connsiteY505" fmla="*/ 284628 h 486992"/>
              <a:gd name="connsiteX506" fmla="*/ 288240 w 1504936"/>
              <a:gd name="connsiteY506" fmla="*/ 295109 h 486992"/>
              <a:gd name="connsiteX507" fmla="*/ 278748 w 1504936"/>
              <a:gd name="connsiteY507" fmla="*/ 305624 h 486992"/>
              <a:gd name="connsiteX508" fmla="*/ 266044 w 1504936"/>
              <a:gd name="connsiteY508" fmla="*/ 316104 h 486992"/>
              <a:gd name="connsiteX509" fmla="*/ 258210 w 1504936"/>
              <a:gd name="connsiteY509" fmla="*/ 324714 h 486992"/>
              <a:gd name="connsiteX510" fmla="*/ 253905 w 1504936"/>
              <a:gd name="connsiteY510" fmla="*/ 327784 h 486992"/>
              <a:gd name="connsiteX511" fmla="*/ 243849 w 1504936"/>
              <a:gd name="connsiteY511" fmla="*/ 336077 h 486992"/>
              <a:gd name="connsiteX512" fmla="*/ 238556 w 1504936"/>
              <a:gd name="connsiteY512" fmla="*/ 342040 h 486992"/>
              <a:gd name="connsiteX513" fmla="*/ 236333 w 1504936"/>
              <a:gd name="connsiteY513" fmla="*/ 344263 h 486992"/>
              <a:gd name="connsiteX514" fmla="*/ 230722 w 1504936"/>
              <a:gd name="connsiteY514" fmla="*/ 350756 h 486992"/>
              <a:gd name="connsiteX515" fmla="*/ 222394 w 1504936"/>
              <a:gd name="connsiteY515" fmla="*/ 356331 h 486992"/>
              <a:gd name="connsiteX516" fmla="*/ 217630 w 1504936"/>
              <a:gd name="connsiteY516" fmla="*/ 362436 h 486992"/>
              <a:gd name="connsiteX517" fmla="*/ 215831 w 1504936"/>
              <a:gd name="connsiteY517" fmla="*/ 362436 h 486992"/>
              <a:gd name="connsiteX518" fmla="*/ 211490 w 1504936"/>
              <a:gd name="connsiteY518" fmla="*/ 367588 h 486992"/>
              <a:gd name="connsiteX519" fmla="*/ 203127 w 1504936"/>
              <a:gd name="connsiteY519" fmla="*/ 374187 h 486992"/>
              <a:gd name="connsiteX520" fmla="*/ 196176 w 1504936"/>
              <a:gd name="connsiteY520" fmla="*/ 381950 h 486992"/>
              <a:gd name="connsiteX521" fmla="*/ 187495 w 1504936"/>
              <a:gd name="connsiteY521" fmla="*/ 389854 h 486992"/>
              <a:gd name="connsiteX522" fmla="*/ 182732 w 1504936"/>
              <a:gd name="connsiteY522" fmla="*/ 393630 h 486992"/>
              <a:gd name="connsiteX523" fmla="*/ 172181 w 1504936"/>
              <a:gd name="connsiteY523" fmla="*/ 403193 h 486992"/>
              <a:gd name="connsiteX524" fmla="*/ 156937 w 1504936"/>
              <a:gd name="connsiteY524" fmla="*/ 417448 h 486992"/>
              <a:gd name="connsiteX525" fmla="*/ 151220 w 1504936"/>
              <a:gd name="connsiteY525" fmla="*/ 421436 h 486992"/>
              <a:gd name="connsiteX526" fmla="*/ 146598 w 1504936"/>
              <a:gd name="connsiteY526" fmla="*/ 426694 h 486992"/>
              <a:gd name="connsiteX527" fmla="*/ 142575 w 1504936"/>
              <a:gd name="connsiteY527" fmla="*/ 429234 h 486992"/>
              <a:gd name="connsiteX528" fmla="*/ 142575 w 1504936"/>
              <a:gd name="connsiteY528" fmla="*/ 430469 h 486992"/>
              <a:gd name="connsiteX529" fmla="*/ 145962 w 1504936"/>
              <a:gd name="connsiteY529" fmla="*/ 431422 h 486992"/>
              <a:gd name="connsiteX530" fmla="*/ 165617 w 1504936"/>
              <a:gd name="connsiteY530" fmla="*/ 415261 h 486992"/>
              <a:gd name="connsiteX531" fmla="*/ 169640 w 1504936"/>
              <a:gd name="connsiteY531" fmla="*/ 410638 h 486992"/>
              <a:gd name="connsiteX532" fmla="*/ 169640 w 1504936"/>
              <a:gd name="connsiteY532" fmla="*/ 409791 h 486992"/>
              <a:gd name="connsiteX533" fmla="*/ 161277 w 1504936"/>
              <a:gd name="connsiteY533" fmla="*/ 450018 h 486992"/>
              <a:gd name="connsiteX534" fmla="*/ 161736 w 1504936"/>
              <a:gd name="connsiteY534" fmla="*/ 449171 h 486992"/>
              <a:gd name="connsiteX535" fmla="*/ 160218 w 1504936"/>
              <a:gd name="connsiteY535" fmla="*/ 450018 h 486992"/>
              <a:gd name="connsiteX536" fmla="*/ 154396 w 1504936"/>
              <a:gd name="connsiteY536" fmla="*/ 455170 h 486992"/>
              <a:gd name="connsiteX537" fmla="*/ 144904 w 1504936"/>
              <a:gd name="connsiteY537" fmla="*/ 463886 h 486992"/>
              <a:gd name="connsiteX538" fmla="*/ 136541 w 1504936"/>
              <a:gd name="connsiteY538" fmla="*/ 470379 h 486992"/>
              <a:gd name="connsiteX539" fmla="*/ 136541 w 1504936"/>
              <a:gd name="connsiteY539" fmla="*/ 472920 h 486992"/>
              <a:gd name="connsiteX540" fmla="*/ 140881 w 1504936"/>
              <a:gd name="connsiteY540" fmla="*/ 469109 h 486992"/>
              <a:gd name="connsiteX541" fmla="*/ 148186 w 1504936"/>
              <a:gd name="connsiteY541" fmla="*/ 463568 h 486992"/>
              <a:gd name="connsiteX542" fmla="*/ 155666 w 1504936"/>
              <a:gd name="connsiteY542" fmla="*/ 456405 h 486992"/>
              <a:gd name="connsiteX543" fmla="*/ 161277 w 1504936"/>
              <a:gd name="connsiteY543" fmla="*/ 450865 h 486992"/>
              <a:gd name="connsiteX544" fmla="*/ 161277 w 1504936"/>
              <a:gd name="connsiteY544" fmla="*/ 450018 h 486992"/>
              <a:gd name="connsiteX545" fmla="*/ 164100 w 1504936"/>
              <a:gd name="connsiteY545" fmla="*/ 447372 h 486992"/>
              <a:gd name="connsiteX546" fmla="*/ 167099 w 1504936"/>
              <a:gd name="connsiteY546" fmla="*/ 444337 h 486992"/>
              <a:gd name="connsiteX547" fmla="*/ 164559 w 1504936"/>
              <a:gd name="connsiteY547" fmla="*/ 446560 h 486992"/>
              <a:gd name="connsiteX548" fmla="*/ 164100 w 1504936"/>
              <a:gd name="connsiteY548" fmla="*/ 447372 h 486992"/>
              <a:gd name="connsiteX549" fmla="*/ 161736 w 1504936"/>
              <a:gd name="connsiteY549" fmla="*/ 449171 h 486992"/>
              <a:gd name="connsiteX550" fmla="*/ 164100 w 1504936"/>
              <a:gd name="connsiteY550" fmla="*/ 447372 h 486992"/>
              <a:gd name="connsiteX551" fmla="*/ 161736 w 1504936"/>
              <a:gd name="connsiteY551" fmla="*/ 449171 h 486992"/>
              <a:gd name="connsiteX552" fmla="*/ 126378 w 1504936"/>
              <a:gd name="connsiteY552" fmla="*/ 448748 h 486992"/>
              <a:gd name="connsiteX553" fmla="*/ 137494 w 1504936"/>
              <a:gd name="connsiteY553" fmla="*/ 439503 h 486992"/>
              <a:gd name="connsiteX554" fmla="*/ 134000 w 1504936"/>
              <a:gd name="connsiteY554" fmla="*/ 438162 h 486992"/>
              <a:gd name="connsiteX555" fmla="*/ 123449 w 1504936"/>
              <a:gd name="connsiteY555" fmla="*/ 448642 h 486992"/>
              <a:gd name="connsiteX556" fmla="*/ 124720 w 1504936"/>
              <a:gd name="connsiteY556" fmla="*/ 448642 h 486992"/>
              <a:gd name="connsiteX557" fmla="*/ 126378 w 1504936"/>
              <a:gd name="connsiteY557" fmla="*/ 449595 h 486992"/>
              <a:gd name="connsiteX558" fmla="*/ 126378 w 1504936"/>
              <a:gd name="connsiteY558" fmla="*/ 448748 h 486992"/>
              <a:gd name="connsiteX559" fmla="*/ 125637 w 1504936"/>
              <a:gd name="connsiteY559" fmla="*/ 423130 h 486992"/>
              <a:gd name="connsiteX560" fmla="*/ 130224 w 1504936"/>
              <a:gd name="connsiteY560" fmla="*/ 418154 h 486992"/>
              <a:gd name="connsiteX561" fmla="*/ 119850 w 1504936"/>
              <a:gd name="connsiteY561" fmla="*/ 418719 h 486992"/>
              <a:gd name="connsiteX562" fmla="*/ 115086 w 1504936"/>
              <a:gd name="connsiteY562" fmla="*/ 414414 h 486992"/>
              <a:gd name="connsiteX563" fmla="*/ 111593 w 1504936"/>
              <a:gd name="connsiteY563" fmla="*/ 416531 h 486992"/>
              <a:gd name="connsiteX564" fmla="*/ 116357 w 1504936"/>
              <a:gd name="connsiteY564" fmla="*/ 421753 h 486992"/>
              <a:gd name="connsiteX565" fmla="*/ 121650 w 1504936"/>
              <a:gd name="connsiteY565" fmla="*/ 423977 h 486992"/>
              <a:gd name="connsiteX566" fmla="*/ 125637 w 1504936"/>
              <a:gd name="connsiteY566" fmla="*/ 423130 h 486992"/>
              <a:gd name="connsiteX567" fmla="*/ 130401 w 1504936"/>
              <a:gd name="connsiteY567" fmla="*/ 417978 h 486992"/>
              <a:gd name="connsiteX568" fmla="*/ 130401 w 1504936"/>
              <a:gd name="connsiteY568" fmla="*/ 417942 h 486992"/>
              <a:gd name="connsiteX569" fmla="*/ 130224 w 1504936"/>
              <a:gd name="connsiteY569" fmla="*/ 418154 h 486992"/>
              <a:gd name="connsiteX570" fmla="*/ 130401 w 1504936"/>
              <a:gd name="connsiteY570" fmla="*/ 417978 h 486992"/>
              <a:gd name="connsiteX571" fmla="*/ 130401 w 1504936"/>
              <a:gd name="connsiteY571" fmla="*/ 417942 h 486992"/>
              <a:gd name="connsiteX572" fmla="*/ 132518 w 1504936"/>
              <a:gd name="connsiteY572" fmla="*/ 415684 h 486992"/>
              <a:gd name="connsiteX573" fmla="*/ 130401 w 1504936"/>
              <a:gd name="connsiteY573" fmla="*/ 415684 h 486992"/>
              <a:gd name="connsiteX574" fmla="*/ 130401 w 1504936"/>
              <a:gd name="connsiteY574" fmla="*/ 417942 h 486992"/>
              <a:gd name="connsiteX575" fmla="*/ 107676 w 1504936"/>
              <a:gd name="connsiteY575" fmla="*/ 439185 h 486992"/>
              <a:gd name="connsiteX576" fmla="*/ 116039 w 1504936"/>
              <a:gd name="connsiteY576" fmla="*/ 431422 h 486992"/>
              <a:gd name="connsiteX577" fmla="*/ 111593 w 1504936"/>
              <a:gd name="connsiteY577" fmla="*/ 430046 h 486992"/>
              <a:gd name="connsiteX578" fmla="*/ 105982 w 1504936"/>
              <a:gd name="connsiteY578" fmla="*/ 427011 h 486992"/>
              <a:gd name="connsiteX579" fmla="*/ 96384 w 1504936"/>
              <a:gd name="connsiteY579" fmla="*/ 431422 h 486992"/>
              <a:gd name="connsiteX580" fmla="*/ 99454 w 1504936"/>
              <a:gd name="connsiteY580" fmla="*/ 434457 h 486992"/>
              <a:gd name="connsiteX581" fmla="*/ 107676 w 1504936"/>
              <a:gd name="connsiteY581" fmla="*/ 440032 h 486992"/>
              <a:gd name="connsiteX582" fmla="*/ 107676 w 1504936"/>
              <a:gd name="connsiteY582" fmla="*/ 439185 h 486992"/>
              <a:gd name="connsiteX583" fmla="*/ 120909 w 1504936"/>
              <a:gd name="connsiteY583" fmla="*/ 397723 h 486992"/>
              <a:gd name="connsiteX584" fmla="*/ 120062 w 1504936"/>
              <a:gd name="connsiteY584" fmla="*/ 396241 h 486992"/>
              <a:gd name="connsiteX585" fmla="*/ 118580 w 1504936"/>
              <a:gd name="connsiteY585" fmla="*/ 396241 h 486992"/>
              <a:gd name="connsiteX586" fmla="*/ 119109 w 1504936"/>
              <a:gd name="connsiteY586" fmla="*/ 398041 h 486992"/>
              <a:gd name="connsiteX587" fmla="*/ 121967 w 1504936"/>
              <a:gd name="connsiteY587" fmla="*/ 398041 h 486992"/>
              <a:gd name="connsiteX588" fmla="*/ 120909 w 1504936"/>
              <a:gd name="connsiteY588" fmla="*/ 397723 h 486992"/>
              <a:gd name="connsiteX589" fmla="*/ 104500 w 1504936"/>
              <a:gd name="connsiteY589" fmla="*/ 377962 h 486992"/>
              <a:gd name="connsiteX590" fmla="*/ 104500 w 1504936"/>
              <a:gd name="connsiteY590" fmla="*/ 377927 h 486992"/>
              <a:gd name="connsiteX591" fmla="*/ 104500 w 1504936"/>
              <a:gd name="connsiteY591" fmla="*/ 377645 h 486992"/>
              <a:gd name="connsiteX592" fmla="*/ 104500 w 1504936"/>
              <a:gd name="connsiteY592" fmla="*/ 377962 h 486992"/>
              <a:gd name="connsiteX593" fmla="*/ 104500 w 1504936"/>
              <a:gd name="connsiteY593" fmla="*/ 377927 h 486992"/>
              <a:gd name="connsiteX594" fmla="*/ 113710 w 1504936"/>
              <a:gd name="connsiteY594" fmla="*/ 387737 h 486992"/>
              <a:gd name="connsiteX595" fmla="*/ 115933 w 1504936"/>
              <a:gd name="connsiteY595" fmla="*/ 389431 h 486992"/>
              <a:gd name="connsiteX596" fmla="*/ 120274 w 1504936"/>
              <a:gd name="connsiteY596" fmla="*/ 393418 h 486992"/>
              <a:gd name="connsiteX597" fmla="*/ 126272 w 1504936"/>
              <a:gd name="connsiteY597" fmla="*/ 393418 h 486992"/>
              <a:gd name="connsiteX598" fmla="*/ 128390 w 1504936"/>
              <a:gd name="connsiteY598" fmla="*/ 391618 h 486992"/>
              <a:gd name="connsiteX599" fmla="*/ 131565 w 1504936"/>
              <a:gd name="connsiteY599" fmla="*/ 390383 h 486992"/>
              <a:gd name="connsiteX600" fmla="*/ 142151 w 1504936"/>
              <a:gd name="connsiteY600" fmla="*/ 378703 h 486992"/>
              <a:gd name="connsiteX601" fmla="*/ 147445 w 1504936"/>
              <a:gd name="connsiteY601" fmla="*/ 375245 h 486992"/>
              <a:gd name="connsiteX602" fmla="*/ 151785 w 1504936"/>
              <a:gd name="connsiteY602" fmla="*/ 372105 h 486992"/>
              <a:gd name="connsiteX603" fmla="*/ 156513 w 1504936"/>
              <a:gd name="connsiteY603" fmla="*/ 365577 h 486992"/>
              <a:gd name="connsiteX604" fmla="*/ 163077 w 1504936"/>
              <a:gd name="connsiteY604" fmla="*/ 361272 h 486992"/>
              <a:gd name="connsiteX605" fmla="*/ 166147 w 1504936"/>
              <a:gd name="connsiteY605" fmla="*/ 356014 h 486992"/>
              <a:gd name="connsiteX606" fmla="*/ 159160 w 1504936"/>
              <a:gd name="connsiteY606" fmla="*/ 351391 h 486992"/>
              <a:gd name="connsiteX607" fmla="*/ 155772 w 1504936"/>
              <a:gd name="connsiteY607" fmla="*/ 346451 h 486992"/>
              <a:gd name="connsiteX608" fmla="*/ 152596 w 1504936"/>
              <a:gd name="connsiteY608" fmla="*/ 333148 h 486992"/>
              <a:gd name="connsiteX609" fmla="*/ 143951 w 1504936"/>
              <a:gd name="connsiteY609" fmla="*/ 326620 h 486992"/>
              <a:gd name="connsiteX610" fmla="*/ 137388 w 1504936"/>
              <a:gd name="connsiteY610" fmla="*/ 326620 h 486992"/>
              <a:gd name="connsiteX611" fmla="*/ 140458 w 1504936"/>
              <a:gd name="connsiteY611" fmla="*/ 329655 h 486992"/>
              <a:gd name="connsiteX612" fmla="*/ 140458 w 1504936"/>
              <a:gd name="connsiteY612" fmla="*/ 334912 h 486992"/>
              <a:gd name="connsiteX613" fmla="*/ 135588 w 1504936"/>
              <a:gd name="connsiteY613" fmla="*/ 337453 h 486992"/>
              <a:gd name="connsiteX614" fmla="*/ 135588 w 1504936"/>
              <a:gd name="connsiteY614" fmla="*/ 336712 h 486992"/>
              <a:gd name="connsiteX615" fmla="*/ 130718 w 1504936"/>
              <a:gd name="connsiteY615" fmla="*/ 334489 h 486992"/>
              <a:gd name="connsiteX616" fmla="*/ 125955 w 1504936"/>
              <a:gd name="connsiteY616" fmla="*/ 330501 h 486992"/>
              <a:gd name="connsiteX617" fmla="*/ 116886 w 1504936"/>
              <a:gd name="connsiteY617" fmla="*/ 324926 h 486992"/>
              <a:gd name="connsiteX618" fmla="*/ 111593 w 1504936"/>
              <a:gd name="connsiteY618" fmla="*/ 320092 h 486992"/>
              <a:gd name="connsiteX619" fmla="*/ 111593 w 1504936"/>
              <a:gd name="connsiteY619" fmla="*/ 325985 h 486992"/>
              <a:gd name="connsiteX620" fmla="*/ 113075 w 1504936"/>
              <a:gd name="connsiteY620" fmla="*/ 325985 h 486992"/>
              <a:gd name="connsiteX621" fmla="*/ 116886 w 1504936"/>
              <a:gd name="connsiteY621" fmla="*/ 338582 h 486992"/>
              <a:gd name="connsiteX622" fmla="*/ 117839 w 1504936"/>
              <a:gd name="connsiteY622" fmla="*/ 338582 h 486992"/>
              <a:gd name="connsiteX623" fmla="*/ 120379 w 1504936"/>
              <a:gd name="connsiteY623" fmla="*/ 344581 h 486992"/>
              <a:gd name="connsiteX624" fmla="*/ 118686 w 1504936"/>
              <a:gd name="connsiteY624" fmla="*/ 349839 h 486992"/>
              <a:gd name="connsiteX625" fmla="*/ 113816 w 1504936"/>
              <a:gd name="connsiteY625" fmla="*/ 347616 h 486992"/>
              <a:gd name="connsiteX626" fmla="*/ 105030 w 1504936"/>
              <a:gd name="connsiteY626" fmla="*/ 343840 h 486992"/>
              <a:gd name="connsiteX627" fmla="*/ 93526 w 1504936"/>
              <a:gd name="connsiteY627" fmla="*/ 336818 h 486992"/>
              <a:gd name="connsiteX628" fmla="*/ 87704 w 1504936"/>
              <a:gd name="connsiteY628" fmla="*/ 331137 h 486992"/>
              <a:gd name="connsiteX629" fmla="*/ 75424 w 1504936"/>
              <a:gd name="connsiteY629" fmla="*/ 323797 h 486992"/>
              <a:gd name="connsiteX630" fmla="*/ 75424 w 1504936"/>
              <a:gd name="connsiteY630" fmla="*/ 325032 h 486992"/>
              <a:gd name="connsiteX631" fmla="*/ 81352 w 1504936"/>
              <a:gd name="connsiteY631" fmla="*/ 332089 h 486992"/>
              <a:gd name="connsiteX632" fmla="*/ 91938 w 1504936"/>
              <a:gd name="connsiteY632" fmla="*/ 339852 h 486992"/>
              <a:gd name="connsiteX633" fmla="*/ 95855 w 1504936"/>
              <a:gd name="connsiteY633" fmla="*/ 344581 h 486992"/>
              <a:gd name="connsiteX634" fmla="*/ 99878 w 1504936"/>
              <a:gd name="connsiteY634" fmla="*/ 348886 h 486992"/>
              <a:gd name="connsiteX635" fmla="*/ 89292 w 1504936"/>
              <a:gd name="connsiteY635" fmla="*/ 345957 h 486992"/>
              <a:gd name="connsiteX636" fmla="*/ 78705 w 1504936"/>
              <a:gd name="connsiteY636" fmla="*/ 336394 h 486992"/>
              <a:gd name="connsiteX637" fmla="*/ 72177 w 1504936"/>
              <a:gd name="connsiteY637" fmla="*/ 332407 h 486992"/>
              <a:gd name="connsiteX638" fmla="*/ 72177 w 1504936"/>
              <a:gd name="connsiteY638" fmla="*/ 341652 h 486992"/>
              <a:gd name="connsiteX639" fmla="*/ 76165 w 1504936"/>
              <a:gd name="connsiteY639" fmla="*/ 347616 h 486992"/>
              <a:gd name="connsiteX640" fmla="*/ 80823 w 1504936"/>
              <a:gd name="connsiteY640" fmla="*/ 356861 h 486992"/>
              <a:gd name="connsiteX641" fmla="*/ 81775 w 1504936"/>
              <a:gd name="connsiteY641" fmla="*/ 356861 h 486992"/>
              <a:gd name="connsiteX642" fmla="*/ 84845 w 1504936"/>
              <a:gd name="connsiteY642" fmla="*/ 361166 h 486992"/>
              <a:gd name="connsiteX643" fmla="*/ 95431 w 1504936"/>
              <a:gd name="connsiteY643" fmla="*/ 370517 h 486992"/>
              <a:gd name="connsiteX644" fmla="*/ 101113 w 1504936"/>
              <a:gd name="connsiteY644" fmla="*/ 374081 h 486992"/>
              <a:gd name="connsiteX645" fmla="*/ 104500 w 1504936"/>
              <a:gd name="connsiteY645" fmla="*/ 377927 h 486992"/>
              <a:gd name="connsiteX646" fmla="*/ 103865 w 1504936"/>
              <a:gd name="connsiteY646" fmla="*/ 387525 h 486992"/>
              <a:gd name="connsiteX647" fmla="*/ 101960 w 1504936"/>
              <a:gd name="connsiteY647" fmla="*/ 387525 h 486992"/>
              <a:gd name="connsiteX648" fmla="*/ 101960 w 1504936"/>
              <a:gd name="connsiteY648" fmla="*/ 388478 h 486992"/>
              <a:gd name="connsiteX649" fmla="*/ 103865 w 1504936"/>
              <a:gd name="connsiteY649" fmla="*/ 388478 h 486992"/>
              <a:gd name="connsiteX650" fmla="*/ 103865 w 1504936"/>
              <a:gd name="connsiteY650" fmla="*/ 387525 h 486992"/>
              <a:gd name="connsiteX651" fmla="*/ 99207 w 1504936"/>
              <a:gd name="connsiteY651" fmla="*/ 238614 h 486992"/>
              <a:gd name="connsiteX652" fmla="*/ 101960 w 1504936"/>
              <a:gd name="connsiteY652" fmla="*/ 253435 h 486992"/>
              <a:gd name="connsiteX653" fmla="*/ 102912 w 1504936"/>
              <a:gd name="connsiteY653" fmla="*/ 253435 h 486992"/>
              <a:gd name="connsiteX654" fmla="*/ 105771 w 1504936"/>
              <a:gd name="connsiteY654" fmla="*/ 261198 h 486992"/>
              <a:gd name="connsiteX655" fmla="*/ 106723 w 1504936"/>
              <a:gd name="connsiteY655" fmla="*/ 261198 h 486992"/>
              <a:gd name="connsiteX656" fmla="*/ 109793 w 1504936"/>
              <a:gd name="connsiteY656" fmla="*/ 268008 h 486992"/>
              <a:gd name="connsiteX657" fmla="*/ 112863 w 1504936"/>
              <a:gd name="connsiteY657" fmla="*/ 276301 h 486992"/>
              <a:gd name="connsiteX658" fmla="*/ 121650 w 1504936"/>
              <a:gd name="connsiteY658" fmla="*/ 279477 h 486992"/>
              <a:gd name="connsiteX659" fmla="*/ 124190 w 1504936"/>
              <a:gd name="connsiteY659" fmla="*/ 284523 h 486992"/>
              <a:gd name="connsiteX660" fmla="*/ 119427 w 1504936"/>
              <a:gd name="connsiteY660" fmla="*/ 288510 h 486992"/>
              <a:gd name="connsiteX661" fmla="*/ 127543 w 1504936"/>
              <a:gd name="connsiteY661" fmla="*/ 296802 h 486992"/>
              <a:gd name="connsiteX662" fmla="*/ 131989 w 1504936"/>
              <a:gd name="connsiteY662" fmla="*/ 298390 h 486992"/>
              <a:gd name="connsiteX663" fmla="*/ 140669 w 1504936"/>
              <a:gd name="connsiteY663" fmla="*/ 294897 h 486992"/>
              <a:gd name="connsiteX664" fmla="*/ 149456 w 1504936"/>
              <a:gd name="connsiteY664" fmla="*/ 301425 h 486992"/>
              <a:gd name="connsiteX665" fmla="*/ 152491 w 1504936"/>
              <a:gd name="connsiteY665" fmla="*/ 303613 h 486992"/>
              <a:gd name="connsiteX666" fmla="*/ 155561 w 1504936"/>
              <a:gd name="connsiteY666" fmla="*/ 311905 h 486992"/>
              <a:gd name="connsiteX667" fmla="*/ 160324 w 1504936"/>
              <a:gd name="connsiteY667" fmla="*/ 314128 h 486992"/>
              <a:gd name="connsiteX668" fmla="*/ 166888 w 1504936"/>
              <a:gd name="connsiteY668" fmla="*/ 313176 h 486992"/>
              <a:gd name="connsiteX669" fmla="*/ 169958 w 1504936"/>
              <a:gd name="connsiteY669" fmla="*/ 313176 h 486992"/>
              <a:gd name="connsiteX670" fmla="*/ 175568 w 1504936"/>
              <a:gd name="connsiteY670" fmla="*/ 317904 h 486992"/>
              <a:gd name="connsiteX671" fmla="*/ 190459 w 1504936"/>
              <a:gd name="connsiteY671" fmla="*/ 319668 h 486992"/>
              <a:gd name="connsiteX672" fmla="*/ 197023 w 1504936"/>
              <a:gd name="connsiteY672" fmla="*/ 324397 h 486992"/>
              <a:gd name="connsiteX673" fmla="*/ 213184 w 1504936"/>
              <a:gd name="connsiteY673" fmla="*/ 313176 h 486992"/>
              <a:gd name="connsiteX674" fmla="*/ 216995 w 1504936"/>
              <a:gd name="connsiteY674" fmla="*/ 309188 h 486992"/>
              <a:gd name="connsiteX675" fmla="*/ 227581 w 1504936"/>
              <a:gd name="connsiteY675" fmla="*/ 298673 h 486992"/>
              <a:gd name="connsiteX676" fmla="*/ 240144 w 1504936"/>
              <a:gd name="connsiteY676" fmla="*/ 287557 h 486992"/>
              <a:gd name="connsiteX677" fmla="*/ 242367 w 1504936"/>
              <a:gd name="connsiteY677" fmla="*/ 285652 h 486992"/>
              <a:gd name="connsiteX678" fmla="*/ 247236 w 1504936"/>
              <a:gd name="connsiteY678" fmla="*/ 281876 h 486992"/>
              <a:gd name="connsiteX679" fmla="*/ 247236 w 1504936"/>
              <a:gd name="connsiteY679" fmla="*/ 280923 h 486992"/>
              <a:gd name="connsiteX680" fmla="*/ 248507 w 1504936"/>
              <a:gd name="connsiteY680" fmla="*/ 280923 h 486992"/>
              <a:gd name="connsiteX681" fmla="*/ 258528 w 1504936"/>
              <a:gd name="connsiteY681" fmla="*/ 270443 h 486992"/>
              <a:gd name="connsiteX682" fmla="*/ 260751 w 1504936"/>
              <a:gd name="connsiteY682" fmla="*/ 268643 h 486992"/>
              <a:gd name="connsiteX683" fmla="*/ 261916 w 1504936"/>
              <a:gd name="connsiteY683" fmla="*/ 268643 h 486992"/>
              <a:gd name="connsiteX684" fmla="*/ 269432 w 1504936"/>
              <a:gd name="connsiteY684" fmla="*/ 260880 h 486992"/>
              <a:gd name="connsiteX685" fmla="*/ 280018 w 1504936"/>
              <a:gd name="connsiteY685" fmla="*/ 252588 h 486992"/>
              <a:gd name="connsiteX686" fmla="*/ 288663 w 1504936"/>
              <a:gd name="connsiteY686" fmla="*/ 243872 h 486992"/>
              <a:gd name="connsiteX687" fmla="*/ 294909 w 1504936"/>
              <a:gd name="connsiteY687" fmla="*/ 237062 h 486992"/>
              <a:gd name="connsiteX688" fmla="*/ 302637 w 1504936"/>
              <a:gd name="connsiteY688" fmla="*/ 230534 h 486992"/>
              <a:gd name="connsiteX689" fmla="*/ 309165 w 1504936"/>
              <a:gd name="connsiteY689" fmla="*/ 224323 h 486992"/>
              <a:gd name="connsiteX690" fmla="*/ 314881 w 1504936"/>
              <a:gd name="connsiteY690" fmla="*/ 216136 h 486992"/>
              <a:gd name="connsiteX691" fmla="*/ 313611 w 1504936"/>
              <a:gd name="connsiteY691" fmla="*/ 216136 h 486992"/>
              <a:gd name="connsiteX692" fmla="*/ 315728 w 1504936"/>
              <a:gd name="connsiteY692" fmla="*/ 210596 h 486992"/>
              <a:gd name="connsiteX693" fmla="*/ 318904 w 1504936"/>
              <a:gd name="connsiteY693" fmla="*/ 214372 h 486992"/>
              <a:gd name="connsiteX694" fmla="*/ 324515 w 1504936"/>
              <a:gd name="connsiteY694" fmla="*/ 212678 h 486992"/>
              <a:gd name="connsiteX695" fmla="*/ 328538 w 1504936"/>
              <a:gd name="connsiteY695" fmla="*/ 208373 h 486992"/>
              <a:gd name="connsiteX696" fmla="*/ 343746 w 1504936"/>
              <a:gd name="connsiteY696" fmla="*/ 194082 h 486992"/>
              <a:gd name="connsiteX697" fmla="*/ 337924 w 1504936"/>
              <a:gd name="connsiteY697" fmla="*/ 180638 h 486992"/>
              <a:gd name="connsiteX698" fmla="*/ 336336 w 1504936"/>
              <a:gd name="connsiteY698" fmla="*/ 178556 h 486992"/>
              <a:gd name="connsiteX699" fmla="*/ 329279 w 1504936"/>
              <a:gd name="connsiteY699" fmla="*/ 168570 h 486992"/>
              <a:gd name="connsiteX700" fmla="*/ 316152 w 1504936"/>
              <a:gd name="connsiteY700" fmla="*/ 159007 h 486992"/>
              <a:gd name="connsiteX701" fmla="*/ 307083 w 1504936"/>
              <a:gd name="connsiteY701" fmla="*/ 151244 h 486992"/>
              <a:gd name="connsiteX702" fmla="*/ 300837 w 1504936"/>
              <a:gd name="connsiteY702" fmla="*/ 146515 h 486992"/>
              <a:gd name="connsiteX703" fmla="*/ 299567 w 1504936"/>
              <a:gd name="connsiteY703" fmla="*/ 146515 h 486992"/>
              <a:gd name="connsiteX704" fmla="*/ 293533 w 1504936"/>
              <a:gd name="connsiteY704" fmla="*/ 141681 h 486992"/>
              <a:gd name="connsiteX705" fmla="*/ 278748 w 1504936"/>
              <a:gd name="connsiteY705" fmla="*/ 134341 h 486992"/>
              <a:gd name="connsiteX706" fmla="*/ 273984 w 1504936"/>
              <a:gd name="connsiteY706" fmla="*/ 131377 h 486992"/>
              <a:gd name="connsiteX707" fmla="*/ 265938 w 1504936"/>
              <a:gd name="connsiteY707" fmla="*/ 131377 h 486992"/>
              <a:gd name="connsiteX708" fmla="*/ 256517 w 1504936"/>
              <a:gd name="connsiteY708" fmla="*/ 131377 h 486992"/>
              <a:gd name="connsiteX709" fmla="*/ 252847 w 1504936"/>
              <a:gd name="connsiteY709" fmla="*/ 123402 h 486992"/>
              <a:gd name="connsiteX710" fmla="*/ 246919 w 1504936"/>
              <a:gd name="connsiteY710" fmla="*/ 114051 h 486992"/>
              <a:gd name="connsiteX711" fmla="*/ 242896 w 1504936"/>
              <a:gd name="connsiteY711" fmla="*/ 111864 h 486992"/>
              <a:gd name="connsiteX712" fmla="*/ 230722 w 1504936"/>
              <a:gd name="connsiteY712" fmla="*/ 111864 h 486992"/>
              <a:gd name="connsiteX713" fmla="*/ 223241 w 1504936"/>
              <a:gd name="connsiteY713" fmla="*/ 114051 h 486992"/>
              <a:gd name="connsiteX714" fmla="*/ 208526 w 1504936"/>
              <a:gd name="connsiteY714" fmla="*/ 120579 h 486992"/>
              <a:gd name="connsiteX715" fmla="*/ 194482 w 1504936"/>
              <a:gd name="connsiteY715" fmla="*/ 124567 h 486992"/>
              <a:gd name="connsiteX716" fmla="*/ 191941 w 1504936"/>
              <a:gd name="connsiteY716" fmla="*/ 124567 h 486992"/>
              <a:gd name="connsiteX717" fmla="*/ 191941 w 1504936"/>
              <a:gd name="connsiteY717" fmla="*/ 125837 h 486992"/>
              <a:gd name="connsiteX718" fmla="*/ 190671 w 1504936"/>
              <a:gd name="connsiteY718" fmla="*/ 128554 h 486992"/>
              <a:gd name="connsiteX719" fmla="*/ 189718 w 1504936"/>
              <a:gd name="connsiteY719" fmla="*/ 134553 h 486992"/>
              <a:gd name="connsiteX720" fmla="*/ 177862 w 1504936"/>
              <a:gd name="connsiteY720" fmla="*/ 136635 h 486992"/>
              <a:gd name="connsiteX721" fmla="*/ 164453 w 1504936"/>
              <a:gd name="connsiteY721" fmla="*/ 136635 h 486992"/>
              <a:gd name="connsiteX722" fmla="*/ 160113 w 1504936"/>
              <a:gd name="connsiteY722" fmla="*/ 137164 h 486992"/>
              <a:gd name="connsiteX723" fmla="*/ 146174 w 1504936"/>
              <a:gd name="connsiteY723" fmla="*/ 145880 h 486992"/>
              <a:gd name="connsiteX724" fmla="*/ 143422 w 1504936"/>
              <a:gd name="connsiteY724" fmla="*/ 148915 h 486992"/>
              <a:gd name="connsiteX725" fmla="*/ 143422 w 1504936"/>
              <a:gd name="connsiteY725" fmla="*/ 150185 h 486992"/>
              <a:gd name="connsiteX726" fmla="*/ 142151 w 1504936"/>
              <a:gd name="connsiteY726" fmla="*/ 150185 h 486992"/>
              <a:gd name="connsiteX727" fmla="*/ 137388 w 1504936"/>
              <a:gd name="connsiteY727" fmla="*/ 158795 h 486992"/>
              <a:gd name="connsiteX728" fmla="*/ 134318 w 1504936"/>
              <a:gd name="connsiteY728" fmla="*/ 164900 h 486992"/>
              <a:gd name="connsiteX729" fmla="*/ 131777 w 1504936"/>
              <a:gd name="connsiteY729" fmla="*/ 169628 h 486992"/>
              <a:gd name="connsiteX730" fmla="*/ 131777 w 1504936"/>
              <a:gd name="connsiteY730" fmla="*/ 171816 h 486992"/>
              <a:gd name="connsiteX731" fmla="*/ 129977 w 1504936"/>
              <a:gd name="connsiteY731" fmla="*/ 178344 h 486992"/>
              <a:gd name="connsiteX732" fmla="*/ 129977 w 1504936"/>
              <a:gd name="connsiteY732" fmla="*/ 185684 h 486992"/>
              <a:gd name="connsiteX733" fmla="*/ 129025 w 1504936"/>
              <a:gd name="connsiteY733" fmla="*/ 185684 h 486992"/>
              <a:gd name="connsiteX734" fmla="*/ 129025 w 1504936"/>
              <a:gd name="connsiteY734" fmla="*/ 195247 h 486992"/>
              <a:gd name="connsiteX735" fmla="*/ 129977 w 1504936"/>
              <a:gd name="connsiteY735" fmla="*/ 195247 h 486992"/>
              <a:gd name="connsiteX736" fmla="*/ 133788 w 1504936"/>
              <a:gd name="connsiteY736" fmla="*/ 222876 h 486992"/>
              <a:gd name="connsiteX737" fmla="*/ 134318 w 1504936"/>
              <a:gd name="connsiteY737" fmla="*/ 222876 h 486992"/>
              <a:gd name="connsiteX738" fmla="*/ 136435 w 1504936"/>
              <a:gd name="connsiteY738" fmla="*/ 229369 h 486992"/>
              <a:gd name="connsiteX739" fmla="*/ 133047 w 1504936"/>
              <a:gd name="connsiteY739" fmla="*/ 232086 h 486992"/>
              <a:gd name="connsiteX740" fmla="*/ 129554 w 1504936"/>
              <a:gd name="connsiteY740" fmla="*/ 225064 h 486992"/>
              <a:gd name="connsiteX741" fmla="*/ 125531 w 1504936"/>
              <a:gd name="connsiteY741" fmla="*/ 217830 h 486992"/>
              <a:gd name="connsiteX742" fmla="*/ 124720 w 1504936"/>
              <a:gd name="connsiteY742" fmla="*/ 217830 h 486992"/>
              <a:gd name="connsiteX743" fmla="*/ 124720 w 1504936"/>
              <a:gd name="connsiteY743" fmla="*/ 215607 h 486992"/>
              <a:gd name="connsiteX744" fmla="*/ 119850 w 1504936"/>
              <a:gd name="connsiteY744" fmla="*/ 209855 h 486992"/>
              <a:gd name="connsiteX745" fmla="*/ 117309 w 1504936"/>
              <a:gd name="connsiteY745" fmla="*/ 207738 h 486992"/>
              <a:gd name="connsiteX746" fmla="*/ 112016 w 1504936"/>
              <a:gd name="connsiteY746" fmla="*/ 207738 h 486992"/>
              <a:gd name="connsiteX747" fmla="*/ 109476 w 1504936"/>
              <a:gd name="connsiteY747" fmla="*/ 224323 h 486992"/>
              <a:gd name="connsiteX748" fmla="*/ 108523 w 1504936"/>
              <a:gd name="connsiteY748" fmla="*/ 224323 h 486992"/>
              <a:gd name="connsiteX749" fmla="*/ 108523 w 1504936"/>
              <a:gd name="connsiteY749" fmla="*/ 241649 h 486992"/>
              <a:gd name="connsiteX750" fmla="*/ 101113 w 1504936"/>
              <a:gd name="connsiteY750" fmla="*/ 236815 h 486992"/>
              <a:gd name="connsiteX751" fmla="*/ 99207 w 1504936"/>
              <a:gd name="connsiteY751" fmla="*/ 238614 h 486992"/>
              <a:gd name="connsiteX752" fmla="*/ 197976 w 1504936"/>
              <a:gd name="connsiteY752" fmla="*/ 24493 h 486992"/>
              <a:gd name="connsiteX753" fmla="*/ 200199 w 1504936"/>
              <a:gd name="connsiteY753" fmla="*/ 25940 h 486992"/>
              <a:gd name="connsiteX754" fmla="*/ 201469 w 1504936"/>
              <a:gd name="connsiteY754" fmla="*/ 23223 h 486992"/>
              <a:gd name="connsiteX755" fmla="*/ 197976 w 1504936"/>
              <a:gd name="connsiteY755" fmla="*/ 24493 h 486992"/>
              <a:gd name="connsiteX756" fmla="*/ 347557 w 1504936"/>
              <a:gd name="connsiteY756" fmla="*/ 199022 h 486992"/>
              <a:gd name="connsiteX757" fmla="*/ 342476 w 1504936"/>
              <a:gd name="connsiteY757" fmla="*/ 203857 h 486992"/>
              <a:gd name="connsiteX758" fmla="*/ 336865 w 1504936"/>
              <a:gd name="connsiteY758" fmla="*/ 208162 h 486992"/>
              <a:gd name="connsiteX759" fmla="*/ 331184 w 1504936"/>
              <a:gd name="connsiteY759" fmla="*/ 212572 h 486992"/>
              <a:gd name="connsiteX760" fmla="*/ 326844 w 1504936"/>
              <a:gd name="connsiteY760" fmla="*/ 217407 h 486992"/>
              <a:gd name="connsiteX761" fmla="*/ 323244 w 1504936"/>
              <a:gd name="connsiteY761" fmla="*/ 232933 h 486992"/>
              <a:gd name="connsiteX762" fmla="*/ 324091 w 1504936"/>
              <a:gd name="connsiteY762" fmla="*/ 232933 h 486992"/>
              <a:gd name="connsiteX763" fmla="*/ 324091 w 1504936"/>
              <a:gd name="connsiteY763" fmla="*/ 236920 h 486992"/>
              <a:gd name="connsiteX764" fmla="*/ 329279 w 1504936"/>
              <a:gd name="connsiteY764" fmla="*/ 234203 h 486992"/>
              <a:gd name="connsiteX765" fmla="*/ 340994 w 1504936"/>
              <a:gd name="connsiteY765" fmla="*/ 222453 h 486992"/>
              <a:gd name="connsiteX766" fmla="*/ 349780 w 1504936"/>
              <a:gd name="connsiteY766" fmla="*/ 213843 h 486992"/>
              <a:gd name="connsiteX767" fmla="*/ 353274 w 1504936"/>
              <a:gd name="connsiteY767" fmla="*/ 210879 h 486992"/>
              <a:gd name="connsiteX768" fmla="*/ 350627 w 1504936"/>
              <a:gd name="connsiteY768" fmla="*/ 203857 h 486992"/>
              <a:gd name="connsiteX769" fmla="*/ 347557 w 1504936"/>
              <a:gd name="connsiteY769" fmla="*/ 198599 h 486992"/>
              <a:gd name="connsiteX770" fmla="*/ 347557 w 1504936"/>
              <a:gd name="connsiteY770" fmla="*/ 199022 h 486992"/>
              <a:gd name="connsiteX771" fmla="*/ 355920 w 1504936"/>
              <a:gd name="connsiteY771" fmla="*/ 229051 h 486992"/>
              <a:gd name="connsiteX772" fmla="*/ 337183 w 1504936"/>
              <a:gd name="connsiteY772" fmla="*/ 247859 h 486992"/>
              <a:gd name="connsiteX773" fmla="*/ 324091 w 1504936"/>
              <a:gd name="connsiteY773" fmla="*/ 258975 h 486992"/>
              <a:gd name="connsiteX774" fmla="*/ 321974 w 1504936"/>
              <a:gd name="connsiteY774" fmla="*/ 266456 h 486992"/>
              <a:gd name="connsiteX775" fmla="*/ 328538 w 1504936"/>
              <a:gd name="connsiteY775" fmla="*/ 260774 h 486992"/>
              <a:gd name="connsiteX776" fmla="*/ 336336 w 1504936"/>
              <a:gd name="connsiteY776" fmla="*/ 253011 h 486992"/>
              <a:gd name="connsiteX777" fmla="*/ 338877 w 1504936"/>
              <a:gd name="connsiteY777" fmla="*/ 250894 h 486992"/>
              <a:gd name="connsiteX778" fmla="*/ 340994 w 1504936"/>
              <a:gd name="connsiteY778" fmla="*/ 249941 h 486992"/>
              <a:gd name="connsiteX779" fmla="*/ 348828 w 1504936"/>
              <a:gd name="connsiteY779" fmla="*/ 241331 h 486992"/>
              <a:gd name="connsiteX780" fmla="*/ 355920 w 1504936"/>
              <a:gd name="connsiteY780" fmla="*/ 235685 h 486992"/>
              <a:gd name="connsiteX781" fmla="*/ 361919 w 1504936"/>
              <a:gd name="connsiteY781" fmla="*/ 228628 h 486992"/>
              <a:gd name="connsiteX782" fmla="*/ 355920 w 1504936"/>
              <a:gd name="connsiteY782" fmla="*/ 228628 h 486992"/>
              <a:gd name="connsiteX783" fmla="*/ 355920 w 1504936"/>
              <a:gd name="connsiteY783" fmla="*/ 229051 h 486992"/>
              <a:gd name="connsiteX784" fmla="*/ 359414 w 1504936"/>
              <a:gd name="connsiteY784" fmla="*/ 178873 h 486992"/>
              <a:gd name="connsiteX785" fmla="*/ 359414 w 1504936"/>
              <a:gd name="connsiteY785" fmla="*/ 176121 h 486992"/>
              <a:gd name="connsiteX786" fmla="*/ 357614 w 1504936"/>
              <a:gd name="connsiteY786" fmla="*/ 176121 h 486992"/>
              <a:gd name="connsiteX787" fmla="*/ 359414 w 1504936"/>
              <a:gd name="connsiteY787" fmla="*/ 178873 h 486992"/>
              <a:gd name="connsiteX788" fmla="*/ 174933 w 1504936"/>
              <a:gd name="connsiteY788" fmla="*/ 356861 h 486992"/>
              <a:gd name="connsiteX789" fmla="*/ 157466 w 1504936"/>
              <a:gd name="connsiteY789" fmla="*/ 375457 h 486992"/>
              <a:gd name="connsiteX790" fmla="*/ 151785 w 1504936"/>
              <a:gd name="connsiteY790" fmla="*/ 379762 h 486992"/>
              <a:gd name="connsiteX791" fmla="*/ 134000 w 1504936"/>
              <a:gd name="connsiteY791" fmla="*/ 393418 h 486992"/>
              <a:gd name="connsiteX792" fmla="*/ 128707 w 1504936"/>
              <a:gd name="connsiteY792" fmla="*/ 401605 h 486992"/>
              <a:gd name="connsiteX793" fmla="*/ 138023 w 1504936"/>
              <a:gd name="connsiteY793" fmla="*/ 407392 h 486992"/>
              <a:gd name="connsiteX794" fmla="*/ 148080 w 1504936"/>
              <a:gd name="connsiteY794" fmla="*/ 401605 h 486992"/>
              <a:gd name="connsiteX795" fmla="*/ 160218 w 1504936"/>
              <a:gd name="connsiteY795" fmla="*/ 390066 h 486992"/>
              <a:gd name="connsiteX796" fmla="*/ 169852 w 1504936"/>
              <a:gd name="connsiteY796" fmla="*/ 382585 h 486992"/>
              <a:gd name="connsiteX797" fmla="*/ 173345 w 1504936"/>
              <a:gd name="connsiteY797" fmla="*/ 378280 h 486992"/>
              <a:gd name="connsiteX798" fmla="*/ 179450 w 1504936"/>
              <a:gd name="connsiteY798" fmla="*/ 373975 h 486992"/>
              <a:gd name="connsiteX799" fmla="*/ 183790 w 1504936"/>
              <a:gd name="connsiteY799" fmla="*/ 368717 h 486992"/>
              <a:gd name="connsiteX800" fmla="*/ 195964 w 1504936"/>
              <a:gd name="connsiteY800" fmla="*/ 358237 h 486992"/>
              <a:gd name="connsiteX801" fmla="*/ 202951 w 1504936"/>
              <a:gd name="connsiteY801" fmla="*/ 350439 h 486992"/>
              <a:gd name="connsiteX802" fmla="*/ 210326 w 1504936"/>
              <a:gd name="connsiteY802" fmla="*/ 344899 h 486992"/>
              <a:gd name="connsiteX803" fmla="*/ 215301 w 1504936"/>
              <a:gd name="connsiteY803" fmla="*/ 338370 h 486992"/>
              <a:gd name="connsiteX804" fmla="*/ 208209 w 1504936"/>
              <a:gd name="connsiteY804" fmla="*/ 338370 h 486992"/>
              <a:gd name="connsiteX805" fmla="*/ 208209 w 1504936"/>
              <a:gd name="connsiteY805" fmla="*/ 337735 h 486992"/>
              <a:gd name="connsiteX806" fmla="*/ 196388 w 1504936"/>
              <a:gd name="connsiteY806" fmla="*/ 337735 h 486992"/>
              <a:gd name="connsiteX807" fmla="*/ 177262 w 1504936"/>
              <a:gd name="connsiteY807" fmla="*/ 355908 h 486992"/>
              <a:gd name="connsiteX808" fmla="*/ 175145 w 1504936"/>
              <a:gd name="connsiteY808" fmla="*/ 356861 h 486992"/>
              <a:gd name="connsiteX809" fmla="*/ 174933 w 1504936"/>
              <a:gd name="connsiteY809" fmla="*/ 356861 h 486992"/>
              <a:gd name="connsiteX810" fmla="*/ 162195 w 1504936"/>
              <a:gd name="connsiteY810" fmla="*/ 335724 h 486992"/>
              <a:gd name="connsiteX811" fmla="*/ 161277 w 1504936"/>
              <a:gd name="connsiteY811" fmla="*/ 335759 h 486992"/>
              <a:gd name="connsiteX812" fmla="*/ 164029 w 1504936"/>
              <a:gd name="connsiteY812" fmla="*/ 343522 h 486992"/>
              <a:gd name="connsiteX813" fmla="*/ 174616 w 1504936"/>
              <a:gd name="connsiteY813" fmla="*/ 349733 h 486992"/>
              <a:gd name="connsiteX814" fmla="*/ 182520 w 1504936"/>
              <a:gd name="connsiteY814" fmla="*/ 341758 h 486992"/>
              <a:gd name="connsiteX815" fmla="*/ 189083 w 1504936"/>
              <a:gd name="connsiteY815" fmla="*/ 335759 h 486992"/>
              <a:gd name="connsiteX816" fmla="*/ 184214 w 1504936"/>
              <a:gd name="connsiteY816" fmla="*/ 335230 h 486992"/>
              <a:gd name="connsiteX817" fmla="*/ 184214 w 1504936"/>
              <a:gd name="connsiteY817" fmla="*/ 334489 h 486992"/>
              <a:gd name="connsiteX818" fmla="*/ 170699 w 1504936"/>
              <a:gd name="connsiteY818" fmla="*/ 333042 h 486992"/>
              <a:gd name="connsiteX819" fmla="*/ 162336 w 1504936"/>
              <a:gd name="connsiteY819" fmla="*/ 333960 h 486992"/>
              <a:gd name="connsiteX820" fmla="*/ 162336 w 1504936"/>
              <a:gd name="connsiteY820" fmla="*/ 335230 h 486992"/>
              <a:gd name="connsiteX821" fmla="*/ 162195 w 1504936"/>
              <a:gd name="connsiteY821" fmla="*/ 335724 h 486992"/>
              <a:gd name="connsiteX822" fmla="*/ 217630 w 1504936"/>
              <a:gd name="connsiteY822" fmla="*/ 329549 h 486992"/>
              <a:gd name="connsiteX823" fmla="*/ 217701 w 1504936"/>
              <a:gd name="connsiteY823" fmla="*/ 329584 h 486992"/>
              <a:gd name="connsiteX824" fmla="*/ 218160 w 1504936"/>
              <a:gd name="connsiteY824" fmla="*/ 330501 h 486992"/>
              <a:gd name="connsiteX825" fmla="*/ 226417 w 1504936"/>
              <a:gd name="connsiteY825" fmla="*/ 330501 h 486992"/>
              <a:gd name="connsiteX826" fmla="*/ 230404 w 1504936"/>
              <a:gd name="connsiteY826" fmla="*/ 325667 h 486992"/>
              <a:gd name="connsiteX827" fmla="*/ 246919 w 1504936"/>
              <a:gd name="connsiteY827" fmla="*/ 309612 h 486992"/>
              <a:gd name="connsiteX828" fmla="*/ 261598 w 1504936"/>
              <a:gd name="connsiteY828" fmla="*/ 295956 h 486992"/>
              <a:gd name="connsiteX829" fmla="*/ 267209 w 1504936"/>
              <a:gd name="connsiteY829" fmla="*/ 290804 h 486992"/>
              <a:gd name="connsiteX830" fmla="*/ 274725 w 1504936"/>
              <a:gd name="connsiteY830" fmla="*/ 285122 h 486992"/>
              <a:gd name="connsiteX831" fmla="*/ 283370 w 1504936"/>
              <a:gd name="connsiteY831" fmla="*/ 276512 h 486992"/>
              <a:gd name="connsiteX832" fmla="*/ 295227 w 1504936"/>
              <a:gd name="connsiteY832" fmla="*/ 263809 h 486992"/>
              <a:gd name="connsiteX833" fmla="*/ 302531 w 1504936"/>
              <a:gd name="connsiteY833" fmla="*/ 258234 h 486992"/>
              <a:gd name="connsiteX834" fmla="*/ 308636 w 1504936"/>
              <a:gd name="connsiteY834" fmla="*/ 251423 h 486992"/>
              <a:gd name="connsiteX835" fmla="*/ 313929 w 1504936"/>
              <a:gd name="connsiteY835" fmla="*/ 247965 h 486992"/>
              <a:gd name="connsiteX836" fmla="*/ 315622 w 1504936"/>
              <a:gd name="connsiteY836" fmla="*/ 231063 h 486992"/>
              <a:gd name="connsiteX837" fmla="*/ 315622 w 1504936"/>
              <a:gd name="connsiteY837" fmla="*/ 227887 h 486992"/>
              <a:gd name="connsiteX838" fmla="*/ 313823 w 1504936"/>
              <a:gd name="connsiteY838" fmla="*/ 227887 h 486992"/>
              <a:gd name="connsiteX839" fmla="*/ 292686 w 1504936"/>
              <a:gd name="connsiteY839" fmla="*/ 248918 h 486992"/>
              <a:gd name="connsiteX840" fmla="*/ 287816 w 1504936"/>
              <a:gd name="connsiteY840" fmla="*/ 253223 h 486992"/>
              <a:gd name="connsiteX841" fmla="*/ 286123 w 1504936"/>
              <a:gd name="connsiteY841" fmla="*/ 253223 h 486992"/>
              <a:gd name="connsiteX842" fmla="*/ 286123 w 1504936"/>
              <a:gd name="connsiteY842" fmla="*/ 254670 h 486992"/>
              <a:gd name="connsiteX843" fmla="*/ 278748 w 1504936"/>
              <a:gd name="connsiteY843" fmla="*/ 260669 h 486992"/>
              <a:gd name="connsiteX844" fmla="*/ 272502 w 1504936"/>
              <a:gd name="connsiteY844" fmla="*/ 266773 h 486992"/>
              <a:gd name="connsiteX845" fmla="*/ 265621 w 1504936"/>
              <a:gd name="connsiteY845" fmla="*/ 272313 h 486992"/>
              <a:gd name="connsiteX846" fmla="*/ 251259 w 1504936"/>
              <a:gd name="connsiteY846" fmla="*/ 285758 h 486992"/>
              <a:gd name="connsiteX847" fmla="*/ 248189 w 1504936"/>
              <a:gd name="connsiteY847" fmla="*/ 288828 h 486992"/>
              <a:gd name="connsiteX848" fmla="*/ 239403 w 1504936"/>
              <a:gd name="connsiteY848" fmla="*/ 297438 h 486992"/>
              <a:gd name="connsiteX849" fmla="*/ 234639 w 1504936"/>
              <a:gd name="connsiteY849" fmla="*/ 301425 h 486992"/>
              <a:gd name="connsiteX850" fmla="*/ 234639 w 1504936"/>
              <a:gd name="connsiteY850" fmla="*/ 302695 h 486992"/>
              <a:gd name="connsiteX851" fmla="*/ 223241 w 1504936"/>
              <a:gd name="connsiteY851" fmla="*/ 313176 h 486992"/>
              <a:gd name="connsiteX852" fmla="*/ 215831 w 1504936"/>
              <a:gd name="connsiteY852" fmla="*/ 319386 h 486992"/>
              <a:gd name="connsiteX853" fmla="*/ 212337 w 1504936"/>
              <a:gd name="connsiteY853" fmla="*/ 323691 h 486992"/>
              <a:gd name="connsiteX854" fmla="*/ 215090 w 1504936"/>
              <a:gd name="connsiteY854" fmla="*/ 325350 h 486992"/>
              <a:gd name="connsiteX855" fmla="*/ 217630 w 1504936"/>
              <a:gd name="connsiteY855" fmla="*/ 329231 h 486992"/>
              <a:gd name="connsiteX856" fmla="*/ 217630 w 1504936"/>
              <a:gd name="connsiteY856" fmla="*/ 329549 h 486992"/>
              <a:gd name="connsiteX857" fmla="*/ 364989 w 1504936"/>
              <a:gd name="connsiteY857" fmla="*/ 260351 h 486992"/>
              <a:gd name="connsiteX858" fmla="*/ 368377 w 1504936"/>
              <a:gd name="connsiteY858" fmla="*/ 256046 h 486992"/>
              <a:gd name="connsiteX859" fmla="*/ 365836 w 1504936"/>
              <a:gd name="connsiteY859" fmla="*/ 256046 h 486992"/>
              <a:gd name="connsiteX860" fmla="*/ 352321 w 1504936"/>
              <a:gd name="connsiteY860" fmla="*/ 268432 h 486992"/>
              <a:gd name="connsiteX861" fmla="*/ 349145 w 1504936"/>
              <a:gd name="connsiteY861" fmla="*/ 271608 h 486992"/>
              <a:gd name="connsiteX862" fmla="*/ 331713 w 1504936"/>
              <a:gd name="connsiteY862" fmla="*/ 288933 h 486992"/>
              <a:gd name="connsiteX863" fmla="*/ 320069 w 1504936"/>
              <a:gd name="connsiteY863" fmla="*/ 301531 h 486992"/>
              <a:gd name="connsiteX864" fmla="*/ 310435 w 1504936"/>
              <a:gd name="connsiteY864" fmla="*/ 308976 h 486992"/>
              <a:gd name="connsiteX865" fmla="*/ 288663 w 1504936"/>
              <a:gd name="connsiteY865" fmla="*/ 329972 h 486992"/>
              <a:gd name="connsiteX866" fmla="*/ 282417 w 1504936"/>
              <a:gd name="connsiteY866" fmla="*/ 334806 h 486992"/>
              <a:gd name="connsiteX867" fmla="*/ 277265 w 1504936"/>
              <a:gd name="connsiteY867" fmla="*/ 340805 h 486992"/>
              <a:gd name="connsiteX868" fmla="*/ 270596 w 1504936"/>
              <a:gd name="connsiteY868" fmla="*/ 345640 h 486992"/>
              <a:gd name="connsiteX869" fmla="*/ 265938 w 1504936"/>
              <a:gd name="connsiteY869" fmla="*/ 351603 h 486992"/>
              <a:gd name="connsiteX870" fmla="*/ 274619 w 1504936"/>
              <a:gd name="connsiteY870" fmla="*/ 345110 h 486992"/>
              <a:gd name="connsiteX871" fmla="*/ 281606 w 1504936"/>
              <a:gd name="connsiteY871" fmla="*/ 339217 h 486992"/>
              <a:gd name="connsiteX872" fmla="*/ 289934 w 1504936"/>
              <a:gd name="connsiteY872" fmla="*/ 332724 h 486992"/>
              <a:gd name="connsiteX873" fmla="*/ 300520 w 1504936"/>
              <a:gd name="connsiteY873" fmla="*/ 320939 h 486992"/>
              <a:gd name="connsiteX874" fmla="*/ 306130 w 1504936"/>
              <a:gd name="connsiteY874" fmla="*/ 316951 h 486992"/>
              <a:gd name="connsiteX875" fmla="*/ 306130 w 1504936"/>
              <a:gd name="connsiteY875" fmla="*/ 315681 h 486992"/>
              <a:gd name="connsiteX876" fmla="*/ 345969 w 1504936"/>
              <a:gd name="connsiteY876" fmla="*/ 278841 h 486992"/>
              <a:gd name="connsiteX877" fmla="*/ 359414 w 1504936"/>
              <a:gd name="connsiteY877" fmla="*/ 266244 h 486992"/>
              <a:gd name="connsiteX878" fmla="*/ 364989 w 1504936"/>
              <a:gd name="connsiteY878" fmla="*/ 260351 h 486992"/>
              <a:gd name="connsiteX879" fmla="*/ 360860 w 1504936"/>
              <a:gd name="connsiteY879" fmla="*/ 189142 h 486992"/>
              <a:gd name="connsiteX880" fmla="*/ 365518 w 1504936"/>
              <a:gd name="connsiteY880" fmla="*/ 196905 h 486992"/>
              <a:gd name="connsiteX881" fmla="*/ 376104 w 1504936"/>
              <a:gd name="connsiteY881" fmla="*/ 191365 h 486992"/>
              <a:gd name="connsiteX882" fmla="*/ 380127 w 1504936"/>
              <a:gd name="connsiteY882" fmla="*/ 187483 h 486992"/>
              <a:gd name="connsiteX883" fmla="*/ 384785 w 1504936"/>
              <a:gd name="connsiteY883" fmla="*/ 181696 h 486992"/>
              <a:gd name="connsiteX884" fmla="*/ 395336 w 1504936"/>
              <a:gd name="connsiteY884" fmla="*/ 173933 h 486992"/>
              <a:gd name="connsiteX885" fmla="*/ 413509 w 1504936"/>
              <a:gd name="connsiteY885" fmla="*/ 155019 h 486992"/>
              <a:gd name="connsiteX886" fmla="*/ 412556 w 1504936"/>
              <a:gd name="connsiteY886" fmla="*/ 148527 h 486992"/>
              <a:gd name="connsiteX887" fmla="*/ 410474 w 1504936"/>
              <a:gd name="connsiteY887" fmla="*/ 142740 h 486992"/>
              <a:gd name="connsiteX888" fmla="*/ 410474 w 1504936"/>
              <a:gd name="connsiteY888" fmla="*/ 141469 h 486992"/>
              <a:gd name="connsiteX889" fmla="*/ 409204 w 1504936"/>
              <a:gd name="connsiteY889" fmla="*/ 141469 h 486992"/>
              <a:gd name="connsiteX890" fmla="*/ 395230 w 1504936"/>
              <a:gd name="connsiteY890" fmla="*/ 155019 h 486992"/>
              <a:gd name="connsiteX891" fmla="*/ 392054 w 1504936"/>
              <a:gd name="connsiteY891" fmla="*/ 157842 h 486992"/>
              <a:gd name="connsiteX892" fmla="*/ 385526 w 1504936"/>
              <a:gd name="connsiteY892" fmla="*/ 164900 h 486992"/>
              <a:gd name="connsiteX893" fmla="*/ 371235 w 1504936"/>
              <a:gd name="connsiteY893" fmla="*/ 177074 h 486992"/>
              <a:gd name="connsiteX894" fmla="*/ 371235 w 1504936"/>
              <a:gd name="connsiteY894" fmla="*/ 178344 h 486992"/>
              <a:gd name="connsiteX895" fmla="*/ 370282 w 1504936"/>
              <a:gd name="connsiteY895" fmla="*/ 180109 h 486992"/>
              <a:gd name="connsiteX896" fmla="*/ 370282 w 1504936"/>
              <a:gd name="connsiteY896" fmla="*/ 182226 h 486992"/>
              <a:gd name="connsiteX897" fmla="*/ 364989 w 1504936"/>
              <a:gd name="connsiteY897" fmla="*/ 183884 h 486992"/>
              <a:gd name="connsiteX898" fmla="*/ 362448 w 1504936"/>
              <a:gd name="connsiteY898" fmla="*/ 186107 h 486992"/>
              <a:gd name="connsiteX899" fmla="*/ 362448 w 1504936"/>
              <a:gd name="connsiteY899" fmla="*/ 186637 h 486992"/>
              <a:gd name="connsiteX900" fmla="*/ 361601 w 1504936"/>
              <a:gd name="connsiteY900" fmla="*/ 186954 h 486992"/>
              <a:gd name="connsiteX901" fmla="*/ 360860 w 1504936"/>
              <a:gd name="connsiteY901" fmla="*/ 189142 h 486992"/>
              <a:gd name="connsiteX902" fmla="*/ 414779 w 1504936"/>
              <a:gd name="connsiteY902" fmla="*/ 176121 h 486992"/>
              <a:gd name="connsiteX903" fmla="*/ 397771 w 1504936"/>
              <a:gd name="connsiteY903" fmla="*/ 192530 h 486992"/>
              <a:gd name="connsiteX904" fmla="*/ 393324 w 1504936"/>
              <a:gd name="connsiteY904" fmla="*/ 195670 h 486992"/>
              <a:gd name="connsiteX905" fmla="*/ 387714 w 1504936"/>
              <a:gd name="connsiteY905" fmla="*/ 202692 h 486992"/>
              <a:gd name="connsiteX906" fmla="*/ 390255 w 1504936"/>
              <a:gd name="connsiteY906" fmla="*/ 205515 h 486992"/>
              <a:gd name="connsiteX907" fmla="*/ 398300 w 1504936"/>
              <a:gd name="connsiteY907" fmla="*/ 196905 h 486992"/>
              <a:gd name="connsiteX908" fmla="*/ 406134 w 1504936"/>
              <a:gd name="connsiteY908" fmla="*/ 189989 h 486992"/>
              <a:gd name="connsiteX909" fmla="*/ 418272 w 1504936"/>
              <a:gd name="connsiteY909" fmla="*/ 178873 h 486992"/>
              <a:gd name="connsiteX910" fmla="*/ 417002 w 1504936"/>
              <a:gd name="connsiteY910" fmla="*/ 175168 h 486992"/>
              <a:gd name="connsiteX911" fmla="*/ 414779 w 1504936"/>
              <a:gd name="connsiteY911" fmla="*/ 176121 h 486992"/>
              <a:gd name="connsiteX912" fmla="*/ 384785 w 1504936"/>
              <a:gd name="connsiteY912" fmla="*/ 210773 h 486992"/>
              <a:gd name="connsiteX913" fmla="*/ 381609 w 1504936"/>
              <a:gd name="connsiteY913" fmla="*/ 207738 h 486992"/>
              <a:gd name="connsiteX914" fmla="*/ 373775 w 1504936"/>
              <a:gd name="connsiteY914" fmla="*/ 218254 h 486992"/>
              <a:gd name="connsiteX915" fmla="*/ 375575 w 1504936"/>
              <a:gd name="connsiteY915" fmla="*/ 218254 h 486992"/>
              <a:gd name="connsiteX916" fmla="*/ 384785 w 1504936"/>
              <a:gd name="connsiteY916" fmla="*/ 210773 h 486992"/>
              <a:gd name="connsiteX917" fmla="*/ 404863 w 1504936"/>
              <a:gd name="connsiteY917" fmla="*/ 303613 h 486992"/>
              <a:gd name="connsiteX918" fmla="*/ 403381 w 1504936"/>
              <a:gd name="connsiteY918" fmla="*/ 300684 h 486992"/>
              <a:gd name="connsiteX919" fmla="*/ 393324 w 1504936"/>
              <a:gd name="connsiteY919" fmla="*/ 309400 h 486992"/>
              <a:gd name="connsiteX920" fmla="*/ 390255 w 1504936"/>
              <a:gd name="connsiteY920" fmla="*/ 314446 h 486992"/>
              <a:gd name="connsiteX921" fmla="*/ 374728 w 1504936"/>
              <a:gd name="connsiteY921" fmla="*/ 328914 h 486992"/>
              <a:gd name="connsiteX922" fmla="*/ 362448 w 1504936"/>
              <a:gd name="connsiteY922" fmla="*/ 339429 h 486992"/>
              <a:gd name="connsiteX923" fmla="*/ 357614 w 1504936"/>
              <a:gd name="connsiteY923" fmla="*/ 345110 h 486992"/>
              <a:gd name="connsiteX924" fmla="*/ 345969 w 1504936"/>
              <a:gd name="connsiteY924" fmla="*/ 355590 h 486992"/>
              <a:gd name="connsiteX925" fmla="*/ 337924 w 1504936"/>
              <a:gd name="connsiteY925" fmla="*/ 363495 h 486992"/>
              <a:gd name="connsiteX926" fmla="*/ 320492 w 1504936"/>
              <a:gd name="connsiteY926" fmla="*/ 379444 h 486992"/>
              <a:gd name="connsiteX927" fmla="*/ 316152 w 1504936"/>
              <a:gd name="connsiteY927" fmla="*/ 382479 h 486992"/>
              <a:gd name="connsiteX928" fmla="*/ 310435 w 1504936"/>
              <a:gd name="connsiteY928" fmla="*/ 388054 h 486992"/>
              <a:gd name="connsiteX929" fmla="*/ 301472 w 1504936"/>
              <a:gd name="connsiteY929" fmla="*/ 396029 h 486992"/>
              <a:gd name="connsiteX930" fmla="*/ 290886 w 1504936"/>
              <a:gd name="connsiteY930" fmla="*/ 407180 h 486992"/>
              <a:gd name="connsiteX931" fmla="*/ 295227 w 1504936"/>
              <a:gd name="connsiteY931" fmla="*/ 405380 h 486992"/>
              <a:gd name="connsiteX932" fmla="*/ 302319 w 1504936"/>
              <a:gd name="connsiteY932" fmla="*/ 402557 h 486992"/>
              <a:gd name="connsiteX933" fmla="*/ 307365 w 1504936"/>
              <a:gd name="connsiteY933" fmla="*/ 396347 h 486992"/>
              <a:gd name="connsiteX934" fmla="*/ 309588 w 1504936"/>
              <a:gd name="connsiteY934" fmla="*/ 394265 h 486992"/>
              <a:gd name="connsiteX935" fmla="*/ 328538 w 1504936"/>
              <a:gd name="connsiteY935" fmla="*/ 377221 h 486992"/>
              <a:gd name="connsiteX936" fmla="*/ 337183 w 1504936"/>
              <a:gd name="connsiteY936" fmla="*/ 369458 h 486992"/>
              <a:gd name="connsiteX937" fmla="*/ 348828 w 1504936"/>
              <a:gd name="connsiteY937" fmla="*/ 357072 h 486992"/>
              <a:gd name="connsiteX938" fmla="*/ 355391 w 1504936"/>
              <a:gd name="connsiteY938" fmla="*/ 351285 h 486992"/>
              <a:gd name="connsiteX939" fmla="*/ 367212 w 1504936"/>
              <a:gd name="connsiteY939" fmla="*/ 339747 h 486992"/>
              <a:gd name="connsiteX940" fmla="*/ 369964 w 1504936"/>
              <a:gd name="connsiteY940" fmla="*/ 337559 h 486992"/>
              <a:gd name="connsiteX941" fmla="*/ 372082 w 1504936"/>
              <a:gd name="connsiteY941" fmla="*/ 337559 h 486992"/>
              <a:gd name="connsiteX942" fmla="*/ 376845 w 1504936"/>
              <a:gd name="connsiteY942" fmla="*/ 331878 h 486992"/>
              <a:gd name="connsiteX943" fmla="*/ 385526 w 1504936"/>
              <a:gd name="connsiteY943" fmla="*/ 325032 h 486992"/>
              <a:gd name="connsiteX944" fmla="*/ 398300 w 1504936"/>
              <a:gd name="connsiteY944" fmla="*/ 310670 h 486992"/>
              <a:gd name="connsiteX945" fmla="*/ 404863 w 1504936"/>
              <a:gd name="connsiteY945" fmla="*/ 304671 h 486992"/>
              <a:gd name="connsiteX946" fmla="*/ 404863 w 1504936"/>
              <a:gd name="connsiteY946" fmla="*/ 303613 h 486992"/>
              <a:gd name="connsiteX947" fmla="*/ 158736 w 1504936"/>
              <a:gd name="connsiteY947" fmla="*/ 216 h 486992"/>
              <a:gd name="connsiteX948" fmla="*/ 156513 w 1504936"/>
              <a:gd name="connsiteY948" fmla="*/ 3674 h 486992"/>
              <a:gd name="connsiteX949" fmla="*/ 149138 w 1504936"/>
              <a:gd name="connsiteY949" fmla="*/ 5897 h 486992"/>
              <a:gd name="connsiteX950" fmla="*/ 141305 w 1504936"/>
              <a:gd name="connsiteY950" fmla="*/ 10731 h 486992"/>
              <a:gd name="connsiteX951" fmla="*/ 138764 w 1504936"/>
              <a:gd name="connsiteY951" fmla="*/ 12919 h 486992"/>
              <a:gd name="connsiteX952" fmla="*/ 132942 w 1504936"/>
              <a:gd name="connsiteY952" fmla="*/ 16307 h 486992"/>
              <a:gd name="connsiteX953" fmla="*/ 125143 w 1504936"/>
              <a:gd name="connsiteY953" fmla="*/ 21952 h 486992"/>
              <a:gd name="connsiteX954" fmla="*/ 115510 w 1504936"/>
              <a:gd name="connsiteY954" fmla="*/ 29751 h 486992"/>
              <a:gd name="connsiteX955" fmla="*/ 112016 w 1504936"/>
              <a:gd name="connsiteY955" fmla="*/ 34550 h 486992"/>
              <a:gd name="connsiteX956" fmla="*/ 101430 w 1504936"/>
              <a:gd name="connsiteY956" fmla="*/ 41078 h 486992"/>
              <a:gd name="connsiteX957" fmla="*/ 96173 w 1504936"/>
              <a:gd name="connsiteY957" fmla="*/ 47077 h 486992"/>
              <a:gd name="connsiteX958" fmla="*/ 91832 w 1504936"/>
              <a:gd name="connsiteY958" fmla="*/ 50958 h 486992"/>
              <a:gd name="connsiteX959" fmla="*/ 83046 w 1504936"/>
              <a:gd name="connsiteY959" fmla="*/ 56604 h 486992"/>
              <a:gd name="connsiteX960" fmla="*/ 81775 w 1504936"/>
              <a:gd name="connsiteY960" fmla="*/ 59674 h 486992"/>
              <a:gd name="connsiteX961" fmla="*/ 75741 w 1504936"/>
              <a:gd name="connsiteY961" fmla="*/ 66167 h 486992"/>
              <a:gd name="connsiteX962" fmla="*/ 73624 w 1504936"/>
              <a:gd name="connsiteY962" fmla="*/ 66167 h 486992"/>
              <a:gd name="connsiteX963" fmla="*/ 73624 w 1504936"/>
              <a:gd name="connsiteY963" fmla="*/ 64403 h 486992"/>
              <a:gd name="connsiteX964" fmla="*/ 72707 w 1504936"/>
              <a:gd name="connsiteY964" fmla="*/ 64403 h 486992"/>
              <a:gd name="connsiteX965" fmla="*/ 76694 w 1504936"/>
              <a:gd name="connsiteY965" fmla="*/ 56922 h 486992"/>
              <a:gd name="connsiteX966" fmla="*/ 82834 w 1504936"/>
              <a:gd name="connsiteY966" fmla="*/ 50429 h 486992"/>
              <a:gd name="connsiteX967" fmla="*/ 88445 w 1504936"/>
              <a:gd name="connsiteY967" fmla="*/ 44536 h 486992"/>
              <a:gd name="connsiteX968" fmla="*/ 94161 w 1504936"/>
              <a:gd name="connsiteY968" fmla="*/ 41078 h 486992"/>
              <a:gd name="connsiteX969" fmla="*/ 94161 w 1504936"/>
              <a:gd name="connsiteY969" fmla="*/ 39596 h 486992"/>
              <a:gd name="connsiteX970" fmla="*/ 98501 w 1504936"/>
              <a:gd name="connsiteY970" fmla="*/ 36773 h 486992"/>
              <a:gd name="connsiteX971" fmla="*/ 114134 w 1504936"/>
              <a:gd name="connsiteY971" fmla="*/ 27210 h 486992"/>
              <a:gd name="connsiteX972" fmla="*/ 120274 w 1504936"/>
              <a:gd name="connsiteY972" fmla="*/ 21529 h 486992"/>
              <a:gd name="connsiteX973" fmla="*/ 127754 w 1504936"/>
              <a:gd name="connsiteY973" fmla="*/ 17542 h 486992"/>
              <a:gd name="connsiteX974" fmla="*/ 134318 w 1504936"/>
              <a:gd name="connsiteY974" fmla="*/ 12919 h 486992"/>
              <a:gd name="connsiteX975" fmla="*/ 143422 w 1504936"/>
              <a:gd name="connsiteY975" fmla="*/ 5897 h 486992"/>
              <a:gd name="connsiteX976" fmla="*/ 149032 w 1504936"/>
              <a:gd name="connsiteY976" fmla="*/ 4203 h 486992"/>
              <a:gd name="connsiteX977" fmla="*/ 153337 w 1504936"/>
              <a:gd name="connsiteY977" fmla="*/ 1486 h 486992"/>
              <a:gd name="connsiteX978" fmla="*/ 158736 w 1504936"/>
              <a:gd name="connsiteY978" fmla="*/ 216 h 486992"/>
              <a:gd name="connsiteX979" fmla="*/ 170487 w 1504936"/>
              <a:gd name="connsiteY979" fmla="*/ 10202 h 486992"/>
              <a:gd name="connsiteX980" fmla="*/ 164347 w 1504936"/>
              <a:gd name="connsiteY980" fmla="*/ 13237 h 486992"/>
              <a:gd name="connsiteX981" fmla="*/ 161806 w 1504936"/>
              <a:gd name="connsiteY981" fmla="*/ 14507 h 486992"/>
              <a:gd name="connsiteX982" fmla="*/ 161806 w 1504936"/>
              <a:gd name="connsiteY982" fmla="*/ 15566 h 486992"/>
              <a:gd name="connsiteX983" fmla="*/ 155243 w 1504936"/>
              <a:gd name="connsiteY983" fmla="*/ 17330 h 486992"/>
              <a:gd name="connsiteX984" fmla="*/ 145221 w 1504936"/>
              <a:gd name="connsiteY984" fmla="*/ 22058 h 486992"/>
              <a:gd name="connsiteX985" fmla="*/ 143845 w 1504936"/>
              <a:gd name="connsiteY985" fmla="*/ 22058 h 486992"/>
              <a:gd name="connsiteX986" fmla="*/ 147868 w 1504936"/>
              <a:gd name="connsiteY986" fmla="*/ 15883 h 486992"/>
              <a:gd name="connsiteX987" fmla="*/ 152173 w 1504936"/>
              <a:gd name="connsiteY987" fmla="*/ 13766 h 486992"/>
              <a:gd name="connsiteX988" fmla="*/ 158736 w 1504936"/>
              <a:gd name="connsiteY988" fmla="*/ 9990 h 486992"/>
              <a:gd name="connsiteX989" fmla="*/ 169322 w 1504936"/>
              <a:gd name="connsiteY989" fmla="*/ 8120 h 486992"/>
              <a:gd name="connsiteX990" fmla="*/ 169322 w 1504936"/>
              <a:gd name="connsiteY990" fmla="*/ 7273 h 486992"/>
              <a:gd name="connsiteX991" fmla="*/ 170487 w 1504936"/>
              <a:gd name="connsiteY991" fmla="*/ 10202 h 486992"/>
              <a:gd name="connsiteX992" fmla="*/ 349357 w 1504936"/>
              <a:gd name="connsiteY992" fmla="*/ 53887 h 486992"/>
              <a:gd name="connsiteX993" fmla="*/ 349357 w 1504936"/>
              <a:gd name="connsiteY993" fmla="*/ 54840 h 486992"/>
              <a:gd name="connsiteX994" fmla="*/ 364989 w 1504936"/>
              <a:gd name="connsiteY994" fmla="*/ 62497 h 486992"/>
              <a:gd name="connsiteX995" fmla="*/ 370282 w 1504936"/>
              <a:gd name="connsiteY995" fmla="*/ 73013 h 486992"/>
              <a:gd name="connsiteX996" fmla="*/ 372082 w 1504936"/>
              <a:gd name="connsiteY996" fmla="*/ 77318 h 486992"/>
              <a:gd name="connsiteX997" fmla="*/ 369329 w 1504936"/>
              <a:gd name="connsiteY997" fmla="*/ 77318 h 486992"/>
              <a:gd name="connsiteX998" fmla="*/ 368482 w 1504936"/>
              <a:gd name="connsiteY998" fmla="*/ 76577 h 486992"/>
              <a:gd name="connsiteX999" fmla="*/ 367212 w 1504936"/>
              <a:gd name="connsiteY999" fmla="*/ 76577 h 486992"/>
              <a:gd name="connsiteX1000" fmla="*/ 359837 w 1504936"/>
              <a:gd name="connsiteY1000" fmla="*/ 66061 h 486992"/>
              <a:gd name="connsiteX1001" fmla="*/ 352850 w 1504936"/>
              <a:gd name="connsiteY1001" fmla="*/ 59992 h 486992"/>
              <a:gd name="connsiteX1002" fmla="*/ 344170 w 1504936"/>
              <a:gd name="connsiteY1002" fmla="*/ 51911 h 486992"/>
              <a:gd name="connsiteX1003" fmla="*/ 349357 w 1504936"/>
              <a:gd name="connsiteY1003" fmla="*/ 53887 h 486992"/>
              <a:gd name="connsiteX1004" fmla="*/ 31880 w 1504936"/>
              <a:gd name="connsiteY1004" fmla="*/ 118886 h 486992"/>
              <a:gd name="connsiteX1005" fmla="*/ 29974 w 1504936"/>
              <a:gd name="connsiteY1005" fmla="*/ 125943 h 486992"/>
              <a:gd name="connsiteX1006" fmla="*/ 23517 w 1504936"/>
              <a:gd name="connsiteY1006" fmla="*/ 135471 h 486992"/>
              <a:gd name="connsiteX1007" fmla="*/ 20341 w 1504936"/>
              <a:gd name="connsiteY1007" fmla="*/ 148844 h 486992"/>
              <a:gd name="connsiteX1008" fmla="*/ 19529 w 1504936"/>
              <a:gd name="connsiteY1008" fmla="*/ 153537 h 486992"/>
              <a:gd name="connsiteX1009" fmla="*/ 16565 w 1504936"/>
              <a:gd name="connsiteY1009" fmla="*/ 157560 h 486992"/>
              <a:gd name="connsiteX1010" fmla="*/ 14342 w 1504936"/>
              <a:gd name="connsiteY1010" fmla="*/ 155761 h 486992"/>
              <a:gd name="connsiteX1011" fmla="*/ 14342 w 1504936"/>
              <a:gd name="connsiteY1011" fmla="*/ 131907 h 486992"/>
              <a:gd name="connsiteX1012" fmla="*/ 17412 w 1504936"/>
              <a:gd name="connsiteY1012" fmla="*/ 125414 h 486992"/>
              <a:gd name="connsiteX1013" fmla="*/ 23940 w 1504936"/>
              <a:gd name="connsiteY1013" fmla="*/ 123191 h 486992"/>
              <a:gd name="connsiteX1014" fmla="*/ 27751 w 1504936"/>
              <a:gd name="connsiteY1014" fmla="*/ 117615 h 486992"/>
              <a:gd name="connsiteX1015" fmla="*/ 31880 w 1504936"/>
              <a:gd name="connsiteY1015" fmla="*/ 118886 h 486992"/>
              <a:gd name="connsiteX1016" fmla="*/ 218901 w 1504936"/>
              <a:gd name="connsiteY1016" fmla="*/ 182649 h 486992"/>
              <a:gd name="connsiteX1017" fmla="*/ 239403 w 1504936"/>
              <a:gd name="connsiteY1017" fmla="*/ 193129 h 486992"/>
              <a:gd name="connsiteX1018" fmla="*/ 245013 w 1504936"/>
              <a:gd name="connsiteY1018" fmla="*/ 198705 h 486992"/>
              <a:gd name="connsiteX1019" fmla="*/ 247236 w 1504936"/>
              <a:gd name="connsiteY1019" fmla="*/ 204915 h 486992"/>
              <a:gd name="connsiteX1020" fmla="*/ 250306 w 1504936"/>
              <a:gd name="connsiteY1020" fmla="*/ 214478 h 486992"/>
              <a:gd name="connsiteX1021" fmla="*/ 250306 w 1504936"/>
              <a:gd name="connsiteY1021" fmla="*/ 231275 h 486992"/>
              <a:gd name="connsiteX1022" fmla="*/ 250306 w 1504936"/>
              <a:gd name="connsiteY1022" fmla="*/ 236109 h 486992"/>
              <a:gd name="connsiteX1023" fmla="*/ 248189 w 1504936"/>
              <a:gd name="connsiteY1023" fmla="*/ 239885 h 486992"/>
              <a:gd name="connsiteX1024" fmla="*/ 245437 w 1504936"/>
              <a:gd name="connsiteY1024" fmla="*/ 243872 h 486992"/>
              <a:gd name="connsiteX1025" fmla="*/ 241626 w 1504936"/>
              <a:gd name="connsiteY1025" fmla="*/ 248283 h 486992"/>
              <a:gd name="connsiteX1026" fmla="*/ 237603 w 1504936"/>
              <a:gd name="connsiteY1026" fmla="*/ 252588 h 486992"/>
              <a:gd name="connsiteX1027" fmla="*/ 230722 w 1504936"/>
              <a:gd name="connsiteY1027" fmla="*/ 255623 h 486992"/>
              <a:gd name="connsiteX1028" fmla="*/ 230722 w 1504936"/>
              <a:gd name="connsiteY1028" fmla="*/ 257105 h 486992"/>
              <a:gd name="connsiteX1029" fmla="*/ 221971 w 1504936"/>
              <a:gd name="connsiteY1029" fmla="*/ 259292 h 486992"/>
              <a:gd name="connsiteX1030" fmla="*/ 210114 w 1504936"/>
              <a:gd name="connsiteY1030" fmla="*/ 260563 h 486992"/>
              <a:gd name="connsiteX1031" fmla="*/ 202281 w 1504936"/>
              <a:gd name="connsiteY1031" fmla="*/ 259716 h 486992"/>
              <a:gd name="connsiteX1032" fmla="*/ 194059 w 1504936"/>
              <a:gd name="connsiteY1032" fmla="*/ 257105 h 486992"/>
              <a:gd name="connsiteX1033" fmla="*/ 191941 w 1504936"/>
              <a:gd name="connsiteY1033" fmla="*/ 255305 h 486992"/>
              <a:gd name="connsiteX1034" fmla="*/ 173980 w 1504936"/>
              <a:gd name="connsiteY1034" fmla="*/ 234944 h 486992"/>
              <a:gd name="connsiteX1035" fmla="*/ 173239 w 1504936"/>
              <a:gd name="connsiteY1035" fmla="*/ 234944 h 486992"/>
              <a:gd name="connsiteX1036" fmla="*/ 171757 w 1504936"/>
              <a:gd name="connsiteY1036" fmla="*/ 227993 h 486992"/>
              <a:gd name="connsiteX1037" fmla="*/ 173239 w 1504936"/>
              <a:gd name="connsiteY1037" fmla="*/ 209855 h 486992"/>
              <a:gd name="connsiteX1038" fmla="*/ 173239 w 1504936"/>
              <a:gd name="connsiteY1038" fmla="*/ 207315 h 486992"/>
              <a:gd name="connsiteX1039" fmla="*/ 175462 w 1504936"/>
              <a:gd name="connsiteY1039" fmla="*/ 203327 h 486992"/>
              <a:gd name="connsiteX1040" fmla="*/ 178815 w 1504936"/>
              <a:gd name="connsiteY1040" fmla="*/ 198705 h 486992"/>
              <a:gd name="connsiteX1041" fmla="*/ 191941 w 1504936"/>
              <a:gd name="connsiteY1041" fmla="*/ 186954 h 486992"/>
              <a:gd name="connsiteX1042" fmla="*/ 191941 w 1504936"/>
              <a:gd name="connsiteY1042" fmla="*/ 185684 h 486992"/>
              <a:gd name="connsiteX1043" fmla="*/ 197552 w 1504936"/>
              <a:gd name="connsiteY1043" fmla="*/ 184414 h 486992"/>
              <a:gd name="connsiteX1044" fmla="*/ 203127 w 1504936"/>
              <a:gd name="connsiteY1044" fmla="*/ 181696 h 486992"/>
              <a:gd name="connsiteX1045" fmla="*/ 218477 w 1504936"/>
              <a:gd name="connsiteY1045" fmla="*/ 181696 h 486992"/>
              <a:gd name="connsiteX1046" fmla="*/ 218901 w 1504936"/>
              <a:gd name="connsiteY1046" fmla="*/ 182649 h 486992"/>
              <a:gd name="connsiteX1047" fmla="*/ 445338 w 1504936"/>
              <a:gd name="connsiteY1047" fmla="*/ 310988 h 486992"/>
              <a:gd name="connsiteX1048" fmla="*/ 443961 w 1504936"/>
              <a:gd name="connsiteY1048" fmla="*/ 316104 h 486992"/>
              <a:gd name="connsiteX1049" fmla="*/ 438245 w 1504936"/>
              <a:gd name="connsiteY1049" fmla="*/ 320021 h 486992"/>
              <a:gd name="connsiteX1050" fmla="*/ 425153 w 1504936"/>
              <a:gd name="connsiteY1050" fmla="*/ 333324 h 486992"/>
              <a:gd name="connsiteX1051" fmla="*/ 417743 w 1504936"/>
              <a:gd name="connsiteY1051" fmla="*/ 339217 h 486992"/>
              <a:gd name="connsiteX1052" fmla="*/ 408674 w 1504936"/>
              <a:gd name="connsiteY1052" fmla="*/ 348145 h 486992"/>
              <a:gd name="connsiteX1053" fmla="*/ 408674 w 1504936"/>
              <a:gd name="connsiteY1053" fmla="*/ 349098 h 486992"/>
              <a:gd name="connsiteX1054" fmla="*/ 405499 w 1504936"/>
              <a:gd name="connsiteY1054" fmla="*/ 351603 h 486992"/>
              <a:gd name="connsiteX1055" fmla="*/ 390784 w 1504936"/>
              <a:gd name="connsiteY1055" fmla="*/ 365153 h 486992"/>
              <a:gd name="connsiteX1056" fmla="*/ 380868 w 1504936"/>
              <a:gd name="connsiteY1056" fmla="*/ 374187 h 486992"/>
              <a:gd name="connsiteX1057" fmla="*/ 377798 w 1504936"/>
              <a:gd name="connsiteY1057" fmla="*/ 377645 h 486992"/>
              <a:gd name="connsiteX1058" fmla="*/ 383409 w 1504936"/>
              <a:gd name="connsiteY1058" fmla="*/ 378915 h 486992"/>
              <a:gd name="connsiteX1059" fmla="*/ 383409 w 1504936"/>
              <a:gd name="connsiteY1059" fmla="*/ 382479 h 486992"/>
              <a:gd name="connsiteX1060" fmla="*/ 381609 w 1504936"/>
              <a:gd name="connsiteY1060" fmla="*/ 385443 h 486992"/>
              <a:gd name="connsiteX1061" fmla="*/ 374728 w 1504936"/>
              <a:gd name="connsiteY1061" fmla="*/ 391513 h 486992"/>
              <a:gd name="connsiteX1062" fmla="*/ 368059 w 1504936"/>
              <a:gd name="connsiteY1062" fmla="*/ 399805 h 486992"/>
              <a:gd name="connsiteX1063" fmla="*/ 365942 w 1504936"/>
              <a:gd name="connsiteY1063" fmla="*/ 401075 h 486992"/>
              <a:gd name="connsiteX1064" fmla="*/ 363719 w 1504936"/>
              <a:gd name="connsiteY1064" fmla="*/ 402769 h 486992"/>
              <a:gd name="connsiteX1065" fmla="*/ 361919 w 1504936"/>
              <a:gd name="connsiteY1065" fmla="*/ 405804 h 486992"/>
              <a:gd name="connsiteX1066" fmla="*/ 350310 w 1504936"/>
              <a:gd name="connsiteY1066" fmla="*/ 413249 h 486992"/>
              <a:gd name="connsiteX1067" fmla="*/ 348087 w 1504936"/>
              <a:gd name="connsiteY1067" fmla="*/ 412332 h 486992"/>
              <a:gd name="connsiteX1068" fmla="*/ 357579 w 1504936"/>
              <a:gd name="connsiteY1068" fmla="*/ 404110 h 486992"/>
              <a:gd name="connsiteX1069" fmla="*/ 361601 w 1504936"/>
              <a:gd name="connsiteY1069" fmla="*/ 401499 h 486992"/>
              <a:gd name="connsiteX1070" fmla="*/ 367212 w 1504936"/>
              <a:gd name="connsiteY1070" fmla="*/ 394583 h 486992"/>
              <a:gd name="connsiteX1071" fmla="*/ 370706 w 1504936"/>
              <a:gd name="connsiteY1071" fmla="*/ 390666 h 486992"/>
              <a:gd name="connsiteX1072" fmla="*/ 375046 w 1504936"/>
              <a:gd name="connsiteY1072" fmla="*/ 382479 h 486992"/>
              <a:gd name="connsiteX1073" fmla="*/ 375046 w 1504936"/>
              <a:gd name="connsiteY1073" fmla="*/ 380715 h 486992"/>
              <a:gd name="connsiteX1074" fmla="*/ 365307 w 1504936"/>
              <a:gd name="connsiteY1074" fmla="*/ 390277 h 486992"/>
              <a:gd name="connsiteX1075" fmla="*/ 357932 w 1504936"/>
              <a:gd name="connsiteY1075" fmla="*/ 395818 h 486992"/>
              <a:gd name="connsiteX1076" fmla="*/ 346287 w 1504936"/>
              <a:gd name="connsiteY1076" fmla="*/ 408521 h 486992"/>
              <a:gd name="connsiteX1077" fmla="*/ 337500 w 1504936"/>
              <a:gd name="connsiteY1077" fmla="*/ 416319 h 486992"/>
              <a:gd name="connsiteX1078" fmla="*/ 330443 w 1504936"/>
              <a:gd name="connsiteY1078" fmla="*/ 421859 h 486992"/>
              <a:gd name="connsiteX1079" fmla="*/ 327902 w 1504936"/>
              <a:gd name="connsiteY1079" fmla="*/ 424082 h 486992"/>
              <a:gd name="connsiteX1080" fmla="*/ 321762 w 1504936"/>
              <a:gd name="connsiteY1080" fmla="*/ 431422 h 486992"/>
              <a:gd name="connsiteX1081" fmla="*/ 320069 w 1504936"/>
              <a:gd name="connsiteY1081" fmla="*/ 431422 h 486992"/>
              <a:gd name="connsiteX1082" fmla="*/ 317846 w 1504936"/>
              <a:gd name="connsiteY1082" fmla="*/ 434774 h 486992"/>
              <a:gd name="connsiteX1083" fmla="*/ 307295 w 1504936"/>
              <a:gd name="connsiteY1083" fmla="*/ 443490 h 486992"/>
              <a:gd name="connsiteX1084" fmla="*/ 299143 w 1504936"/>
              <a:gd name="connsiteY1084" fmla="*/ 454006 h 486992"/>
              <a:gd name="connsiteX1085" fmla="*/ 299143 w 1504936"/>
              <a:gd name="connsiteY1085" fmla="*/ 456723 h 486992"/>
              <a:gd name="connsiteX1086" fmla="*/ 296073 w 1504936"/>
              <a:gd name="connsiteY1086" fmla="*/ 456723 h 486992"/>
              <a:gd name="connsiteX1087" fmla="*/ 296073 w 1504936"/>
              <a:gd name="connsiteY1087" fmla="*/ 457676 h 486992"/>
              <a:gd name="connsiteX1088" fmla="*/ 287287 w 1504936"/>
              <a:gd name="connsiteY1088" fmla="*/ 461663 h 486992"/>
              <a:gd name="connsiteX1089" fmla="*/ 284746 w 1504936"/>
              <a:gd name="connsiteY1089" fmla="*/ 464204 h 486992"/>
              <a:gd name="connsiteX1090" fmla="*/ 276842 w 1504936"/>
              <a:gd name="connsiteY1090" fmla="*/ 471014 h 486992"/>
              <a:gd name="connsiteX1091" fmla="*/ 275148 w 1504936"/>
              <a:gd name="connsiteY1091" fmla="*/ 471543 h 486992"/>
              <a:gd name="connsiteX1092" fmla="*/ 272078 w 1504936"/>
              <a:gd name="connsiteY1092" fmla="*/ 475848 h 486992"/>
              <a:gd name="connsiteX1093" fmla="*/ 266362 w 1504936"/>
              <a:gd name="connsiteY1093" fmla="*/ 478989 h 486992"/>
              <a:gd name="connsiteX1094" fmla="*/ 264245 w 1504936"/>
              <a:gd name="connsiteY1094" fmla="*/ 480577 h 486992"/>
              <a:gd name="connsiteX1095" fmla="*/ 273878 w 1504936"/>
              <a:gd name="connsiteY1095" fmla="*/ 467556 h 486992"/>
              <a:gd name="connsiteX1096" fmla="*/ 280406 w 1504936"/>
              <a:gd name="connsiteY1096" fmla="*/ 459793 h 486992"/>
              <a:gd name="connsiteX1097" fmla="*/ 278959 w 1504936"/>
              <a:gd name="connsiteY1097" fmla="*/ 459793 h 486992"/>
              <a:gd name="connsiteX1098" fmla="*/ 278959 w 1504936"/>
              <a:gd name="connsiteY1098" fmla="*/ 458311 h 486992"/>
              <a:gd name="connsiteX1099" fmla="*/ 280406 w 1504936"/>
              <a:gd name="connsiteY1099" fmla="*/ 458311 h 486992"/>
              <a:gd name="connsiteX1100" fmla="*/ 280406 w 1504936"/>
              <a:gd name="connsiteY1100" fmla="*/ 457358 h 486992"/>
              <a:gd name="connsiteX1101" fmla="*/ 303801 w 1504936"/>
              <a:gd name="connsiteY1101" fmla="*/ 441302 h 486992"/>
              <a:gd name="connsiteX1102" fmla="*/ 313082 w 1504936"/>
              <a:gd name="connsiteY1102" fmla="*/ 432269 h 486992"/>
              <a:gd name="connsiteX1103" fmla="*/ 313082 w 1504936"/>
              <a:gd name="connsiteY1103" fmla="*/ 431422 h 486992"/>
              <a:gd name="connsiteX1104" fmla="*/ 318798 w 1504936"/>
              <a:gd name="connsiteY1104" fmla="*/ 425741 h 486992"/>
              <a:gd name="connsiteX1105" fmla="*/ 329384 w 1504936"/>
              <a:gd name="connsiteY1105" fmla="*/ 417131 h 486992"/>
              <a:gd name="connsiteX1106" fmla="*/ 341100 w 1504936"/>
              <a:gd name="connsiteY1106" fmla="*/ 406651 h 486992"/>
              <a:gd name="connsiteX1107" fmla="*/ 355179 w 1504936"/>
              <a:gd name="connsiteY1107" fmla="*/ 392359 h 486992"/>
              <a:gd name="connsiteX1108" fmla="*/ 358249 w 1504936"/>
              <a:gd name="connsiteY1108" fmla="*/ 389325 h 486992"/>
              <a:gd name="connsiteX1109" fmla="*/ 368800 w 1504936"/>
              <a:gd name="connsiteY1109" fmla="*/ 379974 h 486992"/>
              <a:gd name="connsiteX1110" fmla="*/ 375681 w 1504936"/>
              <a:gd name="connsiteY1110" fmla="*/ 371999 h 486992"/>
              <a:gd name="connsiteX1111" fmla="*/ 384467 w 1504936"/>
              <a:gd name="connsiteY1111" fmla="*/ 364200 h 486992"/>
              <a:gd name="connsiteX1112" fmla="*/ 396606 w 1504936"/>
              <a:gd name="connsiteY1112" fmla="*/ 353720 h 486992"/>
              <a:gd name="connsiteX1113" fmla="*/ 414991 w 1504936"/>
              <a:gd name="connsiteY1113" fmla="*/ 335442 h 486992"/>
              <a:gd name="connsiteX1114" fmla="*/ 417531 w 1504936"/>
              <a:gd name="connsiteY1114" fmla="*/ 332407 h 486992"/>
              <a:gd name="connsiteX1115" fmla="*/ 432775 w 1504936"/>
              <a:gd name="connsiteY1115" fmla="*/ 318116 h 486992"/>
              <a:gd name="connsiteX1116" fmla="*/ 438562 w 1504936"/>
              <a:gd name="connsiteY1116" fmla="*/ 313281 h 486992"/>
              <a:gd name="connsiteX1117" fmla="*/ 445338 w 1504936"/>
              <a:gd name="connsiteY1117" fmla="*/ 310988 h 486992"/>
              <a:gd name="connsiteX1118" fmla="*/ 439515 w 1504936"/>
              <a:gd name="connsiteY1118" fmla="*/ 388054 h 486992"/>
              <a:gd name="connsiteX1119" fmla="*/ 430129 w 1504936"/>
              <a:gd name="connsiteY1119" fmla="*/ 399805 h 486992"/>
              <a:gd name="connsiteX1120" fmla="*/ 423565 w 1504936"/>
              <a:gd name="connsiteY1120" fmla="*/ 404533 h 486992"/>
              <a:gd name="connsiteX1121" fmla="*/ 411744 w 1504936"/>
              <a:gd name="connsiteY1121" fmla="*/ 417131 h 486992"/>
              <a:gd name="connsiteX1122" fmla="*/ 399041 w 1504936"/>
              <a:gd name="connsiteY1122" fmla="*/ 429658 h 486992"/>
              <a:gd name="connsiteX1123" fmla="*/ 391737 w 1504936"/>
              <a:gd name="connsiteY1123" fmla="*/ 435198 h 486992"/>
              <a:gd name="connsiteX1124" fmla="*/ 377163 w 1504936"/>
              <a:gd name="connsiteY1124" fmla="*/ 448748 h 486992"/>
              <a:gd name="connsiteX1125" fmla="*/ 368059 w 1504936"/>
              <a:gd name="connsiteY1125" fmla="*/ 457464 h 486992"/>
              <a:gd name="connsiteX1126" fmla="*/ 362872 w 1504936"/>
              <a:gd name="connsiteY1126" fmla="*/ 462722 h 486992"/>
              <a:gd name="connsiteX1127" fmla="*/ 348510 w 1504936"/>
              <a:gd name="connsiteY1127" fmla="*/ 476907 h 486992"/>
              <a:gd name="connsiteX1128" fmla="*/ 344170 w 1504936"/>
              <a:gd name="connsiteY1128" fmla="*/ 476907 h 486992"/>
              <a:gd name="connsiteX1129" fmla="*/ 344170 w 1504936"/>
              <a:gd name="connsiteY1129" fmla="*/ 475107 h 486992"/>
              <a:gd name="connsiteX1130" fmla="*/ 345017 w 1504936"/>
              <a:gd name="connsiteY1130" fmla="*/ 473837 h 486992"/>
              <a:gd name="connsiteX1131" fmla="*/ 345017 w 1504936"/>
              <a:gd name="connsiteY1131" fmla="*/ 472602 h 486992"/>
              <a:gd name="connsiteX1132" fmla="*/ 351051 w 1504936"/>
              <a:gd name="connsiteY1132" fmla="*/ 467344 h 486992"/>
              <a:gd name="connsiteX1133" fmla="*/ 353274 w 1504936"/>
              <a:gd name="connsiteY1133" fmla="*/ 465545 h 486992"/>
              <a:gd name="connsiteX1134" fmla="*/ 360649 w 1504936"/>
              <a:gd name="connsiteY1134" fmla="*/ 457781 h 486992"/>
              <a:gd name="connsiteX1135" fmla="*/ 371235 w 1504936"/>
              <a:gd name="connsiteY1135" fmla="*/ 449701 h 486992"/>
              <a:gd name="connsiteX1136" fmla="*/ 371235 w 1504936"/>
              <a:gd name="connsiteY1136" fmla="*/ 448219 h 486992"/>
              <a:gd name="connsiteX1137" fmla="*/ 376528 w 1504936"/>
              <a:gd name="connsiteY1137" fmla="*/ 444443 h 486992"/>
              <a:gd name="connsiteX1138" fmla="*/ 393007 w 1504936"/>
              <a:gd name="connsiteY1138" fmla="*/ 428387 h 486992"/>
              <a:gd name="connsiteX1139" fmla="*/ 399041 w 1504936"/>
              <a:gd name="connsiteY1139" fmla="*/ 423659 h 486992"/>
              <a:gd name="connsiteX1140" fmla="*/ 410474 w 1504936"/>
              <a:gd name="connsiteY1140" fmla="*/ 413143 h 486992"/>
              <a:gd name="connsiteX1141" fmla="*/ 432987 w 1504936"/>
              <a:gd name="connsiteY1141" fmla="*/ 390983 h 486992"/>
              <a:gd name="connsiteX1142" fmla="*/ 437010 w 1504936"/>
              <a:gd name="connsiteY1142" fmla="*/ 387102 h 486992"/>
              <a:gd name="connsiteX1143" fmla="*/ 439515 w 1504936"/>
              <a:gd name="connsiteY1143" fmla="*/ 388054 h 486992"/>
              <a:gd name="connsiteX1144" fmla="*/ 420495 w 1504936"/>
              <a:gd name="connsiteY1144" fmla="*/ 421859 h 486992"/>
              <a:gd name="connsiteX1145" fmla="*/ 416049 w 1504936"/>
              <a:gd name="connsiteY1145" fmla="*/ 425141 h 486992"/>
              <a:gd name="connsiteX1146" fmla="*/ 400946 w 1504936"/>
              <a:gd name="connsiteY1146" fmla="*/ 440244 h 486992"/>
              <a:gd name="connsiteX1147" fmla="*/ 397877 w 1504936"/>
              <a:gd name="connsiteY1147" fmla="*/ 442467 h 486992"/>
              <a:gd name="connsiteX1148" fmla="*/ 390043 w 1504936"/>
              <a:gd name="connsiteY1148" fmla="*/ 451994 h 486992"/>
              <a:gd name="connsiteX1149" fmla="*/ 382139 w 1504936"/>
              <a:gd name="connsiteY1149" fmla="*/ 457993 h 486992"/>
              <a:gd name="connsiteX1150" fmla="*/ 382139 w 1504936"/>
              <a:gd name="connsiteY1150" fmla="*/ 458946 h 486992"/>
              <a:gd name="connsiteX1151" fmla="*/ 379915 w 1504936"/>
              <a:gd name="connsiteY1151" fmla="*/ 458946 h 486992"/>
              <a:gd name="connsiteX1152" fmla="*/ 379915 w 1504936"/>
              <a:gd name="connsiteY1152" fmla="*/ 459475 h 486992"/>
              <a:gd name="connsiteX1153" fmla="*/ 377692 w 1504936"/>
              <a:gd name="connsiteY1153" fmla="*/ 458628 h 486992"/>
              <a:gd name="connsiteX1154" fmla="*/ 388243 w 1504936"/>
              <a:gd name="connsiteY1154" fmla="*/ 446560 h 486992"/>
              <a:gd name="connsiteX1155" fmla="*/ 394807 w 1504936"/>
              <a:gd name="connsiteY1155" fmla="*/ 441302 h 486992"/>
              <a:gd name="connsiteX1156" fmla="*/ 401793 w 1504936"/>
              <a:gd name="connsiteY1156" fmla="*/ 433857 h 486992"/>
              <a:gd name="connsiteX1157" fmla="*/ 407086 w 1504936"/>
              <a:gd name="connsiteY1157" fmla="*/ 427011 h 486992"/>
              <a:gd name="connsiteX1158" fmla="*/ 415626 w 1504936"/>
              <a:gd name="connsiteY1158" fmla="*/ 419566 h 486992"/>
              <a:gd name="connsiteX1159" fmla="*/ 420601 w 1504936"/>
              <a:gd name="connsiteY1159" fmla="*/ 418295 h 486992"/>
              <a:gd name="connsiteX1160" fmla="*/ 420495 w 1504936"/>
              <a:gd name="connsiteY1160" fmla="*/ 421859 h 486992"/>
              <a:gd name="connsiteX1161" fmla="*/ 331502 w 1504936"/>
              <a:gd name="connsiteY1161" fmla="*/ 444761 h 486992"/>
              <a:gd name="connsiteX1162" fmla="*/ 329279 w 1504936"/>
              <a:gd name="connsiteY1162" fmla="*/ 448748 h 486992"/>
              <a:gd name="connsiteX1163" fmla="*/ 326738 w 1504936"/>
              <a:gd name="connsiteY1163" fmla="*/ 450971 h 486992"/>
              <a:gd name="connsiteX1164" fmla="*/ 320598 w 1504936"/>
              <a:gd name="connsiteY1164" fmla="*/ 451818 h 486992"/>
              <a:gd name="connsiteX1165" fmla="*/ 319328 w 1504936"/>
              <a:gd name="connsiteY1165" fmla="*/ 448219 h 486992"/>
              <a:gd name="connsiteX1166" fmla="*/ 324515 w 1504936"/>
              <a:gd name="connsiteY1166" fmla="*/ 444443 h 486992"/>
              <a:gd name="connsiteX1167" fmla="*/ 331502 w 1504936"/>
              <a:gd name="connsiteY1167" fmla="*/ 444761 h 486992"/>
              <a:gd name="connsiteX1168" fmla="*/ 409627 w 1504936"/>
              <a:gd name="connsiteY1168" fmla="*/ 448748 h 486992"/>
              <a:gd name="connsiteX1169" fmla="*/ 407404 w 1504936"/>
              <a:gd name="connsiteY1169" fmla="*/ 452524 h 486992"/>
              <a:gd name="connsiteX1170" fmla="*/ 403381 w 1504936"/>
              <a:gd name="connsiteY1170" fmla="*/ 452524 h 486992"/>
              <a:gd name="connsiteX1171" fmla="*/ 405181 w 1504936"/>
              <a:gd name="connsiteY1171" fmla="*/ 447478 h 486992"/>
              <a:gd name="connsiteX1172" fmla="*/ 409627 w 1504936"/>
              <a:gd name="connsiteY1172" fmla="*/ 448748 h 486992"/>
              <a:gd name="connsiteX1173" fmla="*/ 587544 w 1504936"/>
              <a:gd name="connsiteY1173" fmla="*/ 51911 h 486992"/>
              <a:gd name="connsiteX1174" fmla="*/ 570607 w 1504936"/>
              <a:gd name="connsiteY1174" fmla="*/ 68919 h 486992"/>
              <a:gd name="connsiteX1175" fmla="*/ 557197 w 1504936"/>
              <a:gd name="connsiteY1175" fmla="*/ 68919 h 486992"/>
              <a:gd name="connsiteX1176" fmla="*/ 569160 w 1504936"/>
              <a:gd name="connsiteY1176" fmla="*/ 51911 h 486992"/>
              <a:gd name="connsiteX1177" fmla="*/ 587544 w 1504936"/>
              <a:gd name="connsiteY1177" fmla="*/ 51911 h 486992"/>
              <a:gd name="connsiteX1178" fmla="*/ 547035 w 1504936"/>
              <a:gd name="connsiteY1178" fmla="*/ 74071 h 486992"/>
              <a:gd name="connsiteX1179" fmla="*/ 547035 w 1504936"/>
              <a:gd name="connsiteY1179" fmla="*/ 129719 h 486992"/>
              <a:gd name="connsiteX1180" fmla="*/ 565772 w 1504936"/>
              <a:gd name="connsiteY1180" fmla="*/ 157101 h 486992"/>
              <a:gd name="connsiteX1181" fmla="*/ 585215 w 1504936"/>
              <a:gd name="connsiteY1181" fmla="*/ 129719 h 486992"/>
              <a:gd name="connsiteX1182" fmla="*/ 585215 w 1504936"/>
              <a:gd name="connsiteY1182" fmla="*/ 74071 h 486992"/>
              <a:gd name="connsiteX1183" fmla="*/ 601906 w 1504936"/>
              <a:gd name="connsiteY1183" fmla="*/ 74071 h 486992"/>
              <a:gd name="connsiteX1184" fmla="*/ 601906 w 1504936"/>
              <a:gd name="connsiteY1184" fmla="*/ 128660 h 486992"/>
              <a:gd name="connsiteX1185" fmla="*/ 565455 w 1504936"/>
              <a:gd name="connsiteY1185" fmla="*/ 171181 h 486992"/>
              <a:gd name="connsiteX1186" fmla="*/ 530556 w 1504936"/>
              <a:gd name="connsiteY1186" fmla="*/ 129189 h 486992"/>
              <a:gd name="connsiteX1187" fmla="*/ 530556 w 1504936"/>
              <a:gd name="connsiteY1187" fmla="*/ 74071 h 486992"/>
              <a:gd name="connsiteX1188" fmla="*/ 547035 w 1504936"/>
              <a:gd name="connsiteY1188" fmla="*/ 74071 h 486992"/>
              <a:gd name="connsiteX1189" fmla="*/ 619479 w 1504936"/>
              <a:gd name="connsiteY1189" fmla="*/ 75306 h 486992"/>
              <a:gd name="connsiteX1190" fmla="*/ 644639 w 1504936"/>
              <a:gd name="connsiteY1190" fmla="*/ 73330 h 486992"/>
              <a:gd name="connsiteX1191" fmla="*/ 672868 w 1504936"/>
              <a:gd name="connsiteY1191" fmla="*/ 80988 h 486992"/>
              <a:gd name="connsiteX1192" fmla="*/ 680349 w 1504936"/>
              <a:gd name="connsiteY1192" fmla="*/ 100113 h 486992"/>
              <a:gd name="connsiteX1193" fmla="*/ 663870 w 1504936"/>
              <a:gd name="connsiteY1193" fmla="*/ 124038 h 486992"/>
              <a:gd name="connsiteX1194" fmla="*/ 676644 w 1504936"/>
              <a:gd name="connsiteY1194" fmla="*/ 142528 h 486992"/>
              <a:gd name="connsiteX1195" fmla="*/ 683737 w 1504936"/>
              <a:gd name="connsiteY1195" fmla="*/ 169205 h 486992"/>
              <a:gd name="connsiteX1196" fmla="*/ 666940 w 1504936"/>
              <a:gd name="connsiteY1196" fmla="*/ 169205 h 486992"/>
              <a:gd name="connsiteX1197" fmla="*/ 660800 w 1504936"/>
              <a:gd name="connsiteY1197" fmla="*/ 146621 h 486992"/>
              <a:gd name="connsiteX1198" fmla="*/ 644427 w 1504936"/>
              <a:gd name="connsiteY1198" fmla="*/ 129930 h 486992"/>
              <a:gd name="connsiteX1199" fmla="*/ 635958 w 1504936"/>
              <a:gd name="connsiteY1199" fmla="*/ 129930 h 486992"/>
              <a:gd name="connsiteX1200" fmla="*/ 635958 w 1504936"/>
              <a:gd name="connsiteY1200" fmla="*/ 169205 h 486992"/>
              <a:gd name="connsiteX1201" fmla="*/ 619479 w 1504936"/>
              <a:gd name="connsiteY1201" fmla="*/ 169205 h 486992"/>
              <a:gd name="connsiteX1202" fmla="*/ 619479 w 1504936"/>
              <a:gd name="connsiteY1202" fmla="*/ 75306 h 486992"/>
              <a:gd name="connsiteX1203" fmla="*/ 641251 w 1504936"/>
              <a:gd name="connsiteY1203" fmla="*/ 68602 h 486992"/>
              <a:gd name="connsiteX1204" fmla="*/ 627489 w 1504936"/>
              <a:gd name="connsiteY1204" fmla="*/ 51911 h 486992"/>
              <a:gd name="connsiteX1205" fmla="*/ 639769 w 1504936"/>
              <a:gd name="connsiteY1205" fmla="*/ 51911 h 486992"/>
              <a:gd name="connsiteX1206" fmla="*/ 647497 w 1504936"/>
              <a:gd name="connsiteY1206" fmla="*/ 61121 h 486992"/>
              <a:gd name="connsiteX1207" fmla="*/ 655084 w 1504936"/>
              <a:gd name="connsiteY1207" fmla="*/ 51911 h 486992"/>
              <a:gd name="connsiteX1208" fmla="*/ 667258 w 1504936"/>
              <a:gd name="connsiteY1208" fmla="*/ 51911 h 486992"/>
              <a:gd name="connsiteX1209" fmla="*/ 653919 w 1504936"/>
              <a:gd name="connsiteY1209" fmla="*/ 68602 h 486992"/>
              <a:gd name="connsiteX1210" fmla="*/ 641251 w 1504936"/>
              <a:gd name="connsiteY1210" fmla="*/ 68602 h 486992"/>
              <a:gd name="connsiteX1211" fmla="*/ 635958 w 1504936"/>
              <a:gd name="connsiteY1211" fmla="*/ 117545 h 486992"/>
              <a:gd name="connsiteX1212" fmla="*/ 645909 w 1504936"/>
              <a:gd name="connsiteY1212" fmla="*/ 117545 h 486992"/>
              <a:gd name="connsiteX1213" fmla="*/ 664047 w 1504936"/>
              <a:gd name="connsiteY1213" fmla="*/ 103924 h 486992"/>
              <a:gd name="connsiteX1214" fmla="*/ 664188 w 1504936"/>
              <a:gd name="connsiteY1214" fmla="*/ 101772 h 486992"/>
              <a:gd name="connsiteX1215" fmla="*/ 646332 w 1504936"/>
              <a:gd name="connsiteY1215" fmla="*/ 86457 h 486992"/>
              <a:gd name="connsiteX1216" fmla="*/ 635746 w 1504936"/>
              <a:gd name="connsiteY1216" fmla="*/ 87410 h 486992"/>
              <a:gd name="connsiteX1217" fmla="*/ 635958 w 1504936"/>
              <a:gd name="connsiteY1217" fmla="*/ 117545 h 486992"/>
              <a:gd name="connsiteX1218" fmla="*/ 713554 w 1504936"/>
              <a:gd name="connsiteY1218" fmla="*/ 142528 h 486992"/>
              <a:gd name="connsiteX1219" fmla="*/ 705720 w 1504936"/>
              <a:gd name="connsiteY1219" fmla="*/ 169628 h 486992"/>
              <a:gd name="connsiteX1220" fmla="*/ 688500 w 1504936"/>
              <a:gd name="connsiteY1220" fmla="*/ 169628 h 486992"/>
              <a:gd name="connsiteX1221" fmla="*/ 717789 w 1504936"/>
              <a:gd name="connsiteY1221" fmla="*/ 74071 h 486992"/>
              <a:gd name="connsiteX1222" fmla="*/ 738926 w 1504936"/>
              <a:gd name="connsiteY1222" fmla="*/ 74071 h 486992"/>
              <a:gd name="connsiteX1223" fmla="*/ 768637 w 1504936"/>
              <a:gd name="connsiteY1223" fmla="*/ 169628 h 486992"/>
              <a:gd name="connsiteX1224" fmla="*/ 750641 w 1504936"/>
              <a:gd name="connsiteY1224" fmla="*/ 169628 h 486992"/>
              <a:gd name="connsiteX1225" fmla="*/ 742419 w 1504936"/>
              <a:gd name="connsiteY1225" fmla="*/ 142528 h 486992"/>
              <a:gd name="connsiteX1226" fmla="*/ 713554 w 1504936"/>
              <a:gd name="connsiteY1226" fmla="*/ 142528 h 486992"/>
              <a:gd name="connsiteX1227" fmla="*/ 739667 w 1504936"/>
              <a:gd name="connsiteY1227" fmla="*/ 129295 h 486992"/>
              <a:gd name="connsiteX1228" fmla="*/ 732468 w 1504936"/>
              <a:gd name="connsiteY1228" fmla="*/ 105759 h 486992"/>
              <a:gd name="connsiteX1229" fmla="*/ 727916 w 1504936"/>
              <a:gd name="connsiteY1229" fmla="*/ 87904 h 486992"/>
              <a:gd name="connsiteX1230" fmla="*/ 723576 w 1504936"/>
              <a:gd name="connsiteY1230" fmla="*/ 105759 h 486992"/>
              <a:gd name="connsiteX1231" fmla="*/ 716624 w 1504936"/>
              <a:gd name="connsiteY1231" fmla="*/ 129295 h 486992"/>
              <a:gd name="connsiteX1232" fmla="*/ 739667 w 1504936"/>
              <a:gd name="connsiteY1232" fmla="*/ 129295 h 486992"/>
              <a:gd name="connsiteX1233" fmla="*/ 780141 w 1504936"/>
              <a:gd name="connsiteY1233" fmla="*/ 75306 h 486992"/>
              <a:gd name="connsiteX1234" fmla="*/ 807206 w 1504936"/>
              <a:gd name="connsiteY1234" fmla="*/ 73330 h 486992"/>
              <a:gd name="connsiteX1235" fmla="*/ 844434 w 1504936"/>
              <a:gd name="connsiteY1235" fmla="*/ 84340 h 486992"/>
              <a:gd name="connsiteX1236" fmla="*/ 858690 w 1504936"/>
              <a:gd name="connsiteY1236" fmla="*/ 119521 h 486992"/>
              <a:gd name="connsiteX1237" fmla="*/ 844434 w 1504936"/>
              <a:gd name="connsiteY1237" fmla="*/ 157560 h 486992"/>
              <a:gd name="connsiteX1238" fmla="*/ 803219 w 1504936"/>
              <a:gd name="connsiteY1238" fmla="*/ 170546 h 486992"/>
              <a:gd name="connsiteX1239" fmla="*/ 780670 w 1504936"/>
              <a:gd name="connsiteY1239" fmla="*/ 169311 h 486992"/>
              <a:gd name="connsiteX1240" fmla="*/ 780141 w 1504936"/>
              <a:gd name="connsiteY1240" fmla="*/ 75306 h 486992"/>
              <a:gd name="connsiteX1241" fmla="*/ 796655 w 1504936"/>
              <a:gd name="connsiteY1241" fmla="*/ 156290 h 486992"/>
              <a:gd name="connsiteX1242" fmla="*/ 805936 w 1504936"/>
              <a:gd name="connsiteY1242" fmla="*/ 156290 h 486992"/>
              <a:gd name="connsiteX1243" fmla="*/ 840411 w 1504936"/>
              <a:gd name="connsiteY1243" fmla="*/ 119733 h 486992"/>
              <a:gd name="connsiteX1244" fmla="*/ 814793 w 1504936"/>
              <a:gd name="connsiteY1244" fmla="*/ 86669 h 486992"/>
              <a:gd name="connsiteX1245" fmla="*/ 808053 w 1504936"/>
              <a:gd name="connsiteY1245" fmla="*/ 86563 h 486992"/>
              <a:gd name="connsiteX1246" fmla="*/ 796655 w 1504936"/>
              <a:gd name="connsiteY1246" fmla="*/ 87480 h 486992"/>
              <a:gd name="connsiteX1247" fmla="*/ 796655 w 1504936"/>
              <a:gd name="connsiteY1247" fmla="*/ 156290 h 486992"/>
              <a:gd name="connsiteX1248" fmla="*/ 530556 w 1504936"/>
              <a:gd name="connsiteY1248" fmla="*/ 232827 h 486992"/>
              <a:gd name="connsiteX1249" fmla="*/ 556033 w 1504936"/>
              <a:gd name="connsiteY1249" fmla="*/ 230851 h 486992"/>
              <a:gd name="connsiteX1250" fmla="*/ 582992 w 1504936"/>
              <a:gd name="connsiteY1250" fmla="*/ 238614 h 486992"/>
              <a:gd name="connsiteX1251" fmla="*/ 591885 w 1504936"/>
              <a:gd name="connsiteY1251" fmla="*/ 259610 h 486992"/>
              <a:gd name="connsiteX1252" fmla="*/ 584051 w 1504936"/>
              <a:gd name="connsiteY1252" fmla="*/ 281347 h 486992"/>
              <a:gd name="connsiteX1253" fmla="*/ 555186 w 1504936"/>
              <a:gd name="connsiteY1253" fmla="*/ 291862 h 486992"/>
              <a:gd name="connsiteX1254" fmla="*/ 547035 w 1504936"/>
              <a:gd name="connsiteY1254" fmla="*/ 291862 h 486992"/>
              <a:gd name="connsiteX1255" fmla="*/ 547035 w 1504936"/>
              <a:gd name="connsiteY1255" fmla="*/ 327890 h 486992"/>
              <a:gd name="connsiteX1256" fmla="*/ 530556 w 1504936"/>
              <a:gd name="connsiteY1256" fmla="*/ 327890 h 486992"/>
              <a:gd name="connsiteX1257" fmla="*/ 530556 w 1504936"/>
              <a:gd name="connsiteY1257" fmla="*/ 232827 h 486992"/>
              <a:gd name="connsiteX1258" fmla="*/ 547035 w 1504936"/>
              <a:gd name="connsiteY1258" fmla="*/ 277359 h 486992"/>
              <a:gd name="connsiteX1259" fmla="*/ 555186 w 1504936"/>
              <a:gd name="connsiteY1259" fmla="*/ 278100 h 486992"/>
              <a:gd name="connsiteX1260" fmla="*/ 575264 w 1504936"/>
              <a:gd name="connsiteY1260" fmla="*/ 260457 h 486992"/>
              <a:gd name="connsiteX1261" fmla="*/ 556668 w 1504936"/>
              <a:gd name="connsiteY1261" fmla="*/ 244190 h 486992"/>
              <a:gd name="connsiteX1262" fmla="*/ 547035 w 1504936"/>
              <a:gd name="connsiteY1262" fmla="*/ 245001 h 486992"/>
              <a:gd name="connsiteX1263" fmla="*/ 547035 w 1504936"/>
              <a:gd name="connsiteY1263" fmla="*/ 277359 h 486992"/>
              <a:gd name="connsiteX1264" fmla="*/ 604976 w 1504936"/>
              <a:gd name="connsiteY1264" fmla="*/ 232827 h 486992"/>
              <a:gd name="connsiteX1265" fmla="*/ 630136 w 1504936"/>
              <a:gd name="connsiteY1265" fmla="*/ 230851 h 486992"/>
              <a:gd name="connsiteX1266" fmla="*/ 658365 w 1504936"/>
              <a:gd name="connsiteY1266" fmla="*/ 238508 h 486992"/>
              <a:gd name="connsiteX1267" fmla="*/ 666199 w 1504936"/>
              <a:gd name="connsiteY1267" fmla="*/ 257634 h 486992"/>
              <a:gd name="connsiteX1268" fmla="*/ 649685 w 1504936"/>
              <a:gd name="connsiteY1268" fmla="*/ 281558 h 486992"/>
              <a:gd name="connsiteX1269" fmla="*/ 662388 w 1504936"/>
              <a:gd name="connsiteY1269" fmla="*/ 300049 h 486992"/>
              <a:gd name="connsiteX1270" fmla="*/ 669798 w 1504936"/>
              <a:gd name="connsiteY1270" fmla="*/ 327149 h 486992"/>
              <a:gd name="connsiteX1271" fmla="*/ 652331 w 1504936"/>
              <a:gd name="connsiteY1271" fmla="*/ 327149 h 486992"/>
              <a:gd name="connsiteX1272" fmla="*/ 646297 w 1504936"/>
              <a:gd name="connsiteY1272" fmla="*/ 304566 h 486992"/>
              <a:gd name="connsiteX1273" fmla="*/ 629924 w 1504936"/>
              <a:gd name="connsiteY1273" fmla="*/ 287875 h 486992"/>
              <a:gd name="connsiteX1274" fmla="*/ 621455 w 1504936"/>
              <a:gd name="connsiteY1274" fmla="*/ 287875 h 486992"/>
              <a:gd name="connsiteX1275" fmla="*/ 621455 w 1504936"/>
              <a:gd name="connsiteY1275" fmla="*/ 327149 h 486992"/>
              <a:gd name="connsiteX1276" fmla="*/ 604976 w 1504936"/>
              <a:gd name="connsiteY1276" fmla="*/ 327149 h 486992"/>
              <a:gd name="connsiteX1277" fmla="*/ 604976 w 1504936"/>
              <a:gd name="connsiteY1277" fmla="*/ 232827 h 486992"/>
              <a:gd name="connsiteX1278" fmla="*/ 621455 w 1504936"/>
              <a:gd name="connsiteY1278" fmla="*/ 274854 h 486992"/>
              <a:gd name="connsiteX1279" fmla="*/ 631406 w 1504936"/>
              <a:gd name="connsiteY1279" fmla="*/ 274854 h 486992"/>
              <a:gd name="connsiteX1280" fmla="*/ 649544 w 1504936"/>
              <a:gd name="connsiteY1280" fmla="*/ 261233 h 486992"/>
              <a:gd name="connsiteX1281" fmla="*/ 649685 w 1504936"/>
              <a:gd name="connsiteY1281" fmla="*/ 259081 h 486992"/>
              <a:gd name="connsiteX1282" fmla="*/ 631829 w 1504936"/>
              <a:gd name="connsiteY1282" fmla="*/ 243766 h 486992"/>
              <a:gd name="connsiteX1283" fmla="*/ 621243 w 1504936"/>
              <a:gd name="connsiteY1283" fmla="*/ 244719 h 486992"/>
              <a:gd name="connsiteX1284" fmla="*/ 621455 w 1504936"/>
              <a:gd name="connsiteY1284" fmla="*/ 274854 h 486992"/>
              <a:gd name="connsiteX1285" fmla="*/ 730880 w 1504936"/>
              <a:gd name="connsiteY1285" fmla="*/ 215819 h 486992"/>
              <a:gd name="connsiteX1286" fmla="*/ 715001 w 1504936"/>
              <a:gd name="connsiteY1286" fmla="*/ 229122 h 486992"/>
              <a:gd name="connsiteX1287" fmla="*/ 701592 w 1504936"/>
              <a:gd name="connsiteY1287" fmla="*/ 215819 h 486992"/>
              <a:gd name="connsiteX1288" fmla="*/ 715072 w 1504936"/>
              <a:gd name="connsiteY1288" fmla="*/ 202128 h 486992"/>
              <a:gd name="connsiteX1289" fmla="*/ 716412 w 1504936"/>
              <a:gd name="connsiteY1289" fmla="*/ 202163 h 486992"/>
              <a:gd name="connsiteX1290" fmla="*/ 730845 w 1504936"/>
              <a:gd name="connsiteY1290" fmla="*/ 214196 h 486992"/>
              <a:gd name="connsiteX1291" fmla="*/ 730880 w 1504936"/>
              <a:gd name="connsiteY1291" fmla="*/ 215819 h 486992"/>
              <a:gd name="connsiteX1292" fmla="*/ 709743 w 1504936"/>
              <a:gd name="connsiteY1292" fmla="*/ 215819 h 486992"/>
              <a:gd name="connsiteX1293" fmla="*/ 715530 w 1504936"/>
              <a:gd name="connsiteY1293" fmla="*/ 222629 h 486992"/>
              <a:gd name="connsiteX1294" fmla="*/ 715777 w 1504936"/>
              <a:gd name="connsiteY1294" fmla="*/ 222665 h 486992"/>
              <a:gd name="connsiteX1295" fmla="*/ 722129 w 1504936"/>
              <a:gd name="connsiteY1295" fmla="*/ 216172 h 486992"/>
              <a:gd name="connsiteX1296" fmla="*/ 722129 w 1504936"/>
              <a:gd name="connsiteY1296" fmla="*/ 215713 h 486992"/>
              <a:gd name="connsiteX1297" fmla="*/ 716236 w 1504936"/>
              <a:gd name="connsiteY1297" fmla="*/ 208620 h 486992"/>
              <a:gd name="connsiteX1298" fmla="*/ 715777 w 1504936"/>
              <a:gd name="connsiteY1298" fmla="*/ 208585 h 486992"/>
              <a:gd name="connsiteX1299" fmla="*/ 710026 w 1504936"/>
              <a:gd name="connsiteY1299" fmla="*/ 215607 h 486992"/>
              <a:gd name="connsiteX1300" fmla="*/ 710061 w 1504936"/>
              <a:gd name="connsiteY1300" fmla="*/ 215925 h 486992"/>
              <a:gd name="connsiteX1301" fmla="*/ 709743 w 1504936"/>
              <a:gd name="connsiteY1301" fmla="*/ 215819 h 486992"/>
              <a:gd name="connsiteX1302" fmla="*/ 697252 w 1504936"/>
              <a:gd name="connsiteY1302" fmla="*/ 231592 h 486992"/>
              <a:gd name="connsiteX1303" fmla="*/ 697252 w 1504936"/>
              <a:gd name="connsiteY1303" fmla="*/ 287240 h 486992"/>
              <a:gd name="connsiteX1304" fmla="*/ 715989 w 1504936"/>
              <a:gd name="connsiteY1304" fmla="*/ 314658 h 486992"/>
              <a:gd name="connsiteX1305" fmla="*/ 735220 w 1504936"/>
              <a:gd name="connsiteY1305" fmla="*/ 287240 h 486992"/>
              <a:gd name="connsiteX1306" fmla="*/ 735220 w 1504936"/>
              <a:gd name="connsiteY1306" fmla="*/ 231592 h 486992"/>
              <a:gd name="connsiteX1307" fmla="*/ 751911 w 1504936"/>
              <a:gd name="connsiteY1307" fmla="*/ 231592 h 486992"/>
              <a:gd name="connsiteX1308" fmla="*/ 751911 w 1504936"/>
              <a:gd name="connsiteY1308" fmla="*/ 286181 h 486992"/>
              <a:gd name="connsiteX1309" fmla="*/ 715460 w 1504936"/>
              <a:gd name="connsiteY1309" fmla="*/ 328208 h 486992"/>
              <a:gd name="connsiteX1310" fmla="*/ 680561 w 1504936"/>
              <a:gd name="connsiteY1310" fmla="*/ 286181 h 486992"/>
              <a:gd name="connsiteX1311" fmla="*/ 680561 w 1504936"/>
              <a:gd name="connsiteY1311" fmla="*/ 231592 h 486992"/>
              <a:gd name="connsiteX1312" fmla="*/ 697252 w 1504936"/>
              <a:gd name="connsiteY1312" fmla="*/ 231592 h 486992"/>
              <a:gd name="connsiteX1313" fmla="*/ 846763 w 1504936"/>
              <a:gd name="connsiteY1313" fmla="*/ 288616 h 486992"/>
              <a:gd name="connsiteX1314" fmla="*/ 845704 w 1504936"/>
              <a:gd name="connsiteY1314" fmla="*/ 248389 h 486992"/>
              <a:gd name="connsiteX1315" fmla="*/ 835118 w 1504936"/>
              <a:gd name="connsiteY1315" fmla="*/ 285052 h 486992"/>
              <a:gd name="connsiteX1316" fmla="*/ 821815 w 1504936"/>
              <a:gd name="connsiteY1316" fmla="*/ 326408 h 486992"/>
              <a:gd name="connsiteX1317" fmla="*/ 808265 w 1504936"/>
              <a:gd name="connsiteY1317" fmla="*/ 326408 h 486992"/>
              <a:gd name="connsiteX1318" fmla="*/ 796655 w 1504936"/>
              <a:gd name="connsiteY1318" fmla="*/ 285122 h 486992"/>
              <a:gd name="connsiteX1319" fmla="*/ 787445 w 1504936"/>
              <a:gd name="connsiteY1319" fmla="*/ 247965 h 486992"/>
              <a:gd name="connsiteX1320" fmla="*/ 785857 w 1504936"/>
              <a:gd name="connsiteY1320" fmla="*/ 288722 h 486992"/>
              <a:gd name="connsiteX1321" fmla="*/ 783846 w 1504936"/>
              <a:gd name="connsiteY1321" fmla="*/ 327149 h 486992"/>
              <a:gd name="connsiteX1322" fmla="*/ 767367 w 1504936"/>
              <a:gd name="connsiteY1322" fmla="*/ 327149 h 486992"/>
              <a:gd name="connsiteX1323" fmla="*/ 773507 w 1504936"/>
              <a:gd name="connsiteY1323" fmla="*/ 231592 h 486992"/>
              <a:gd name="connsiteX1324" fmla="*/ 795491 w 1504936"/>
              <a:gd name="connsiteY1324" fmla="*/ 231592 h 486992"/>
              <a:gd name="connsiteX1325" fmla="*/ 807206 w 1504936"/>
              <a:gd name="connsiteY1325" fmla="*/ 270020 h 486992"/>
              <a:gd name="connsiteX1326" fmla="*/ 815675 w 1504936"/>
              <a:gd name="connsiteY1326" fmla="*/ 303189 h 486992"/>
              <a:gd name="connsiteX1327" fmla="*/ 824779 w 1504936"/>
              <a:gd name="connsiteY1327" fmla="*/ 269808 h 486992"/>
              <a:gd name="connsiteX1328" fmla="*/ 837341 w 1504936"/>
              <a:gd name="connsiteY1328" fmla="*/ 231592 h 486992"/>
              <a:gd name="connsiteX1329" fmla="*/ 858478 w 1504936"/>
              <a:gd name="connsiteY1329" fmla="*/ 231592 h 486992"/>
              <a:gd name="connsiteX1330" fmla="*/ 863771 w 1504936"/>
              <a:gd name="connsiteY1330" fmla="*/ 327149 h 486992"/>
              <a:gd name="connsiteX1331" fmla="*/ 848562 w 1504936"/>
              <a:gd name="connsiteY1331" fmla="*/ 327149 h 486992"/>
              <a:gd name="connsiteX1332" fmla="*/ 846763 w 1504936"/>
              <a:gd name="connsiteY1332" fmla="*/ 288616 h 486992"/>
              <a:gd name="connsiteX1333" fmla="*/ 901211 w 1504936"/>
              <a:gd name="connsiteY1333" fmla="*/ 327149 h 486992"/>
              <a:gd name="connsiteX1334" fmla="*/ 901211 w 1504936"/>
              <a:gd name="connsiteY1334" fmla="*/ 287240 h 486992"/>
              <a:gd name="connsiteX1335" fmla="*/ 872346 w 1504936"/>
              <a:gd name="connsiteY1335" fmla="*/ 231592 h 486992"/>
              <a:gd name="connsiteX1336" fmla="*/ 891789 w 1504936"/>
              <a:gd name="connsiteY1336" fmla="*/ 231592 h 486992"/>
              <a:gd name="connsiteX1337" fmla="*/ 902375 w 1504936"/>
              <a:gd name="connsiteY1337" fmla="*/ 256046 h 486992"/>
              <a:gd name="connsiteX1338" fmla="*/ 910173 w 1504936"/>
              <a:gd name="connsiteY1338" fmla="*/ 275066 h 486992"/>
              <a:gd name="connsiteX1339" fmla="*/ 918219 w 1504936"/>
              <a:gd name="connsiteY1339" fmla="*/ 256046 h 486992"/>
              <a:gd name="connsiteX1340" fmla="*/ 928805 w 1504936"/>
              <a:gd name="connsiteY1340" fmla="*/ 231592 h 486992"/>
              <a:gd name="connsiteX1341" fmla="*/ 947719 w 1504936"/>
              <a:gd name="connsiteY1341" fmla="*/ 231592 h 486992"/>
              <a:gd name="connsiteX1342" fmla="*/ 917266 w 1504936"/>
              <a:gd name="connsiteY1342" fmla="*/ 286816 h 486992"/>
              <a:gd name="connsiteX1343" fmla="*/ 917266 w 1504936"/>
              <a:gd name="connsiteY1343" fmla="*/ 327149 h 486992"/>
              <a:gd name="connsiteX1344" fmla="*/ 901211 w 1504936"/>
              <a:gd name="connsiteY1344" fmla="*/ 327149 h 486992"/>
              <a:gd name="connsiteX1345" fmla="*/ 956717 w 1504936"/>
              <a:gd name="connsiteY1345" fmla="*/ 308130 h 486992"/>
              <a:gd name="connsiteX1346" fmla="*/ 978701 w 1504936"/>
              <a:gd name="connsiteY1346" fmla="*/ 314234 h 486992"/>
              <a:gd name="connsiteX1347" fmla="*/ 995392 w 1504936"/>
              <a:gd name="connsiteY1347" fmla="*/ 301213 h 486992"/>
              <a:gd name="connsiteX1348" fmla="*/ 979124 w 1504936"/>
              <a:gd name="connsiteY1348" fmla="*/ 285228 h 486992"/>
              <a:gd name="connsiteX1349" fmla="*/ 954494 w 1504936"/>
              <a:gd name="connsiteY1349" fmla="*/ 257528 h 486992"/>
              <a:gd name="connsiteX1350" fmla="*/ 986182 w 1504936"/>
              <a:gd name="connsiteY1350" fmla="*/ 230004 h 486992"/>
              <a:gd name="connsiteX1351" fmla="*/ 1008201 w 1504936"/>
              <a:gd name="connsiteY1351" fmla="*/ 234839 h 486992"/>
              <a:gd name="connsiteX1352" fmla="*/ 1004072 w 1504936"/>
              <a:gd name="connsiteY1352" fmla="*/ 248812 h 486992"/>
              <a:gd name="connsiteX1353" fmla="*/ 985970 w 1504936"/>
              <a:gd name="connsiteY1353" fmla="*/ 244295 h 486992"/>
              <a:gd name="connsiteX1354" fmla="*/ 970761 w 1504936"/>
              <a:gd name="connsiteY1354" fmla="*/ 255834 h 486992"/>
              <a:gd name="connsiteX1355" fmla="*/ 988193 w 1504936"/>
              <a:gd name="connsiteY1355" fmla="*/ 271608 h 486992"/>
              <a:gd name="connsiteX1356" fmla="*/ 1011765 w 1504936"/>
              <a:gd name="connsiteY1356" fmla="*/ 299943 h 486992"/>
              <a:gd name="connsiteX1357" fmla="*/ 977113 w 1504936"/>
              <a:gd name="connsiteY1357" fmla="*/ 328525 h 486992"/>
              <a:gd name="connsiteX1358" fmla="*/ 952483 w 1504936"/>
              <a:gd name="connsiteY1358" fmla="*/ 322632 h 486992"/>
              <a:gd name="connsiteX1359" fmla="*/ 956717 w 1504936"/>
              <a:gd name="connsiteY1359" fmla="*/ 308130 h 486992"/>
              <a:gd name="connsiteX1360" fmla="*/ 1026056 w 1504936"/>
              <a:gd name="connsiteY1360" fmla="*/ 231592 h 486992"/>
              <a:gd name="connsiteX1361" fmla="*/ 1042747 w 1504936"/>
              <a:gd name="connsiteY1361" fmla="*/ 231592 h 486992"/>
              <a:gd name="connsiteX1362" fmla="*/ 1042747 w 1504936"/>
              <a:gd name="connsiteY1362" fmla="*/ 312540 h 486992"/>
              <a:gd name="connsiteX1363" fmla="*/ 1080292 w 1504936"/>
              <a:gd name="connsiteY1363" fmla="*/ 312540 h 486992"/>
              <a:gd name="connsiteX1364" fmla="*/ 1080292 w 1504936"/>
              <a:gd name="connsiteY1364" fmla="*/ 327149 h 486992"/>
              <a:gd name="connsiteX1365" fmla="*/ 1026056 w 1504936"/>
              <a:gd name="connsiteY1365" fmla="*/ 327149 h 486992"/>
              <a:gd name="connsiteX1366" fmla="*/ 1026056 w 1504936"/>
              <a:gd name="connsiteY1366" fmla="*/ 231592 h 486992"/>
              <a:gd name="connsiteX1367" fmla="*/ 1172568 w 1504936"/>
              <a:gd name="connsiteY1367" fmla="*/ 278100 h 486992"/>
              <a:gd name="connsiteX1368" fmla="*/ 1128812 w 1504936"/>
              <a:gd name="connsiteY1368" fmla="*/ 328490 h 486992"/>
              <a:gd name="connsiteX1369" fmla="*/ 1086538 w 1504936"/>
              <a:gd name="connsiteY1369" fmla="*/ 279794 h 486992"/>
              <a:gd name="connsiteX1370" fmla="*/ 1129870 w 1504936"/>
              <a:gd name="connsiteY1370" fmla="*/ 229793 h 486992"/>
              <a:gd name="connsiteX1371" fmla="*/ 1172568 w 1504936"/>
              <a:gd name="connsiteY1371" fmla="*/ 278100 h 486992"/>
              <a:gd name="connsiteX1372" fmla="*/ 1104499 w 1504936"/>
              <a:gd name="connsiteY1372" fmla="*/ 279794 h 486992"/>
              <a:gd name="connsiteX1373" fmla="*/ 1104499 w 1504936"/>
              <a:gd name="connsiteY1373" fmla="*/ 279688 h 486992"/>
              <a:gd name="connsiteX1374" fmla="*/ 1104499 w 1504936"/>
              <a:gd name="connsiteY1374" fmla="*/ 279582 h 486992"/>
              <a:gd name="connsiteX1375" fmla="*/ 1104499 w 1504936"/>
              <a:gd name="connsiteY1375" fmla="*/ 279794 h 486992"/>
              <a:gd name="connsiteX1376" fmla="*/ 1129765 w 1504936"/>
              <a:gd name="connsiteY1376" fmla="*/ 314446 h 486992"/>
              <a:gd name="connsiteX1377" fmla="*/ 1154924 w 1504936"/>
              <a:gd name="connsiteY1377" fmla="*/ 278841 h 486992"/>
              <a:gd name="connsiteX1378" fmla="*/ 1129765 w 1504936"/>
              <a:gd name="connsiteY1378" fmla="*/ 243766 h 486992"/>
              <a:gd name="connsiteX1379" fmla="*/ 1104499 w 1504936"/>
              <a:gd name="connsiteY1379" fmla="*/ 279688 h 486992"/>
              <a:gd name="connsiteX1380" fmla="*/ 1129765 w 1504936"/>
              <a:gd name="connsiteY1380" fmla="*/ 314446 h 486992"/>
              <a:gd name="connsiteX1381" fmla="*/ 1206514 w 1504936"/>
              <a:gd name="connsiteY1381" fmla="*/ 327149 h 486992"/>
              <a:gd name="connsiteX1382" fmla="*/ 1177226 w 1504936"/>
              <a:gd name="connsiteY1382" fmla="*/ 231592 h 486992"/>
              <a:gd name="connsiteX1383" fmla="*/ 1195398 w 1504936"/>
              <a:gd name="connsiteY1383" fmla="*/ 231592 h 486992"/>
              <a:gd name="connsiteX1384" fmla="*/ 1207784 w 1504936"/>
              <a:gd name="connsiteY1384" fmla="*/ 274960 h 486992"/>
              <a:gd name="connsiteX1385" fmla="*/ 1216782 w 1504936"/>
              <a:gd name="connsiteY1385" fmla="*/ 309823 h 486992"/>
              <a:gd name="connsiteX1386" fmla="*/ 1226063 w 1504936"/>
              <a:gd name="connsiteY1386" fmla="*/ 275277 h 486992"/>
              <a:gd name="connsiteX1387" fmla="*/ 1239401 w 1504936"/>
              <a:gd name="connsiteY1387" fmla="*/ 231592 h 486992"/>
              <a:gd name="connsiteX1388" fmla="*/ 1257045 w 1504936"/>
              <a:gd name="connsiteY1388" fmla="*/ 231592 h 486992"/>
              <a:gd name="connsiteX1389" fmla="*/ 1225322 w 1504936"/>
              <a:gd name="connsiteY1389" fmla="*/ 327149 h 486992"/>
              <a:gd name="connsiteX1390" fmla="*/ 1206514 w 1504936"/>
              <a:gd name="connsiteY1390" fmla="*/ 327149 h 486992"/>
              <a:gd name="connsiteX1391" fmla="*/ 1314669 w 1504936"/>
              <a:gd name="connsiteY1391" fmla="*/ 209432 h 486992"/>
              <a:gd name="connsiteX1392" fmla="*/ 1297731 w 1504936"/>
              <a:gd name="connsiteY1392" fmla="*/ 226440 h 486992"/>
              <a:gd name="connsiteX1393" fmla="*/ 1284322 w 1504936"/>
              <a:gd name="connsiteY1393" fmla="*/ 226440 h 486992"/>
              <a:gd name="connsiteX1394" fmla="*/ 1296284 w 1504936"/>
              <a:gd name="connsiteY1394" fmla="*/ 209432 h 486992"/>
              <a:gd name="connsiteX1395" fmla="*/ 1314669 w 1504936"/>
              <a:gd name="connsiteY1395" fmla="*/ 209432 h 486992"/>
              <a:gd name="connsiteX1396" fmla="*/ 1316892 w 1504936"/>
              <a:gd name="connsiteY1396" fmla="*/ 284734 h 486992"/>
              <a:gd name="connsiteX1397" fmla="*/ 1282946 w 1504936"/>
              <a:gd name="connsiteY1397" fmla="*/ 284734 h 486992"/>
              <a:gd name="connsiteX1398" fmla="*/ 1282946 w 1504936"/>
              <a:gd name="connsiteY1398" fmla="*/ 312752 h 486992"/>
              <a:gd name="connsiteX1399" fmla="*/ 1321408 w 1504936"/>
              <a:gd name="connsiteY1399" fmla="*/ 312752 h 486992"/>
              <a:gd name="connsiteX1400" fmla="*/ 1321408 w 1504936"/>
              <a:gd name="connsiteY1400" fmla="*/ 327149 h 486992"/>
              <a:gd name="connsiteX1401" fmla="*/ 1266361 w 1504936"/>
              <a:gd name="connsiteY1401" fmla="*/ 327149 h 486992"/>
              <a:gd name="connsiteX1402" fmla="*/ 1266361 w 1504936"/>
              <a:gd name="connsiteY1402" fmla="*/ 231592 h 486992"/>
              <a:gd name="connsiteX1403" fmla="*/ 1319221 w 1504936"/>
              <a:gd name="connsiteY1403" fmla="*/ 231592 h 486992"/>
              <a:gd name="connsiteX1404" fmla="*/ 1319221 w 1504936"/>
              <a:gd name="connsiteY1404" fmla="*/ 245848 h 486992"/>
              <a:gd name="connsiteX1405" fmla="*/ 1282946 w 1504936"/>
              <a:gd name="connsiteY1405" fmla="*/ 245848 h 486992"/>
              <a:gd name="connsiteX1406" fmla="*/ 1282946 w 1504936"/>
              <a:gd name="connsiteY1406" fmla="*/ 270549 h 486992"/>
              <a:gd name="connsiteX1407" fmla="*/ 1317421 w 1504936"/>
              <a:gd name="connsiteY1407" fmla="*/ 270549 h 486992"/>
              <a:gd name="connsiteX1408" fmla="*/ 1316892 w 1504936"/>
              <a:gd name="connsiteY1408" fmla="*/ 284734 h 486992"/>
              <a:gd name="connsiteX1409" fmla="*/ 1350908 w 1504936"/>
              <a:gd name="connsiteY1409" fmla="*/ 231592 h 486992"/>
              <a:gd name="connsiteX1410" fmla="*/ 1350908 w 1504936"/>
              <a:gd name="connsiteY1410" fmla="*/ 269808 h 486992"/>
              <a:gd name="connsiteX1411" fmla="*/ 1389512 w 1504936"/>
              <a:gd name="connsiteY1411" fmla="*/ 269808 h 486992"/>
              <a:gd name="connsiteX1412" fmla="*/ 1389512 w 1504936"/>
              <a:gd name="connsiteY1412" fmla="*/ 231592 h 486992"/>
              <a:gd name="connsiteX1413" fmla="*/ 1406203 w 1504936"/>
              <a:gd name="connsiteY1413" fmla="*/ 231592 h 486992"/>
              <a:gd name="connsiteX1414" fmla="*/ 1406203 w 1504936"/>
              <a:gd name="connsiteY1414" fmla="*/ 327149 h 486992"/>
              <a:gd name="connsiteX1415" fmla="*/ 1389512 w 1504936"/>
              <a:gd name="connsiteY1415" fmla="*/ 327149 h 486992"/>
              <a:gd name="connsiteX1416" fmla="*/ 1389512 w 1504936"/>
              <a:gd name="connsiteY1416" fmla="*/ 285122 h 486992"/>
              <a:gd name="connsiteX1417" fmla="*/ 1350908 w 1504936"/>
              <a:gd name="connsiteY1417" fmla="*/ 285122 h 486992"/>
              <a:gd name="connsiteX1418" fmla="*/ 1350908 w 1504936"/>
              <a:gd name="connsiteY1418" fmla="*/ 327149 h 486992"/>
              <a:gd name="connsiteX1419" fmla="*/ 1334218 w 1504936"/>
              <a:gd name="connsiteY1419" fmla="*/ 327149 h 486992"/>
              <a:gd name="connsiteX1420" fmla="*/ 1334218 w 1504936"/>
              <a:gd name="connsiteY1420" fmla="*/ 231592 h 486992"/>
              <a:gd name="connsiteX1421" fmla="*/ 1350908 w 1504936"/>
              <a:gd name="connsiteY1421" fmla="*/ 231592 h 486992"/>
              <a:gd name="connsiteX1422" fmla="*/ 1504936 w 1504936"/>
              <a:gd name="connsiteY1422" fmla="*/ 278100 h 486992"/>
              <a:gd name="connsiteX1423" fmla="*/ 1461180 w 1504936"/>
              <a:gd name="connsiteY1423" fmla="*/ 328490 h 486992"/>
              <a:gd name="connsiteX1424" fmla="*/ 1418906 w 1504936"/>
              <a:gd name="connsiteY1424" fmla="*/ 279794 h 486992"/>
              <a:gd name="connsiteX1425" fmla="*/ 1462345 w 1504936"/>
              <a:gd name="connsiteY1425" fmla="*/ 229793 h 486992"/>
              <a:gd name="connsiteX1426" fmla="*/ 1504936 w 1504936"/>
              <a:gd name="connsiteY1426" fmla="*/ 278100 h 486992"/>
              <a:gd name="connsiteX1427" fmla="*/ 1436762 w 1504936"/>
              <a:gd name="connsiteY1427" fmla="*/ 279582 h 486992"/>
              <a:gd name="connsiteX1428" fmla="*/ 1462133 w 1504936"/>
              <a:gd name="connsiteY1428" fmla="*/ 314446 h 486992"/>
              <a:gd name="connsiteX1429" fmla="*/ 1487293 w 1504936"/>
              <a:gd name="connsiteY1429" fmla="*/ 278841 h 486992"/>
              <a:gd name="connsiteX1430" fmla="*/ 1462133 w 1504936"/>
              <a:gd name="connsiteY1430" fmla="*/ 243766 h 486992"/>
              <a:gd name="connsiteX1431" fmla="*/ 1436868 w 1504936"/>
              <a:gd name="connsiteY1431" fmla="*/ 279794 h 486992"/>
              <a:gd name="connsiteX1432" fmla="*/ 1436762 w 1504936"/>
              <a:gd name="connsiteY1432" fmla="*/ 279582 h 486992"/>
              <a:gd name="connsiteX1433" fmla="*/ 551375 w 1504936"/>
              <a:gd name="connsiteY1433" fmla="*/ 484670 h 486992"/>
              <a:gd name="connsiteX1434" fmla="*/ 521769 w 1504936"/>
              <a:gd name="connsiteY1434" fmla="*/ 389113 h 486992"/>
              <a:gd name="connsiteX1435" fmla="*/ 539977 w 1504936"/>
              <a:gd name="connsiteY1435" fmla="*/ 389113 h 486992"/>
              <a:gd name="connsiteX1436" fmla="*/ 552434 w 1504936"/>
              <a:gd name="connsiteY1436" fmla="*/ 432481 h 486992"/>
              <a:gd name="connsiteX1437" fmla="*/ 561432 w 1504936"/>
              <a:gd name="connsiteY1437" fmla="*/ 467344 h 486992"/>
              <a:gd name="connsiteX1438" fmla="*/ 570712 w 1504936"/>
              <a:gd name="connsiteY1438" fmla="*/ 432798 h 486992"/>
              <a:gd name="connsiteX1439" fmla="*/ 584051 w 1504936"/>
              <a:gd name="connsiteY1439" fmla="*/ 389113 h 486992"/>
              <a:gd name="connsiteX1440" fmla="*/ 602118 w 1504936"/>
              <a:gd name="connsiteY1440" fmla="*/ 389113 h 486992"/>
              <a:gd name="connsiteX1441" fmla="*/ 570395 w 1504936"/>
              <a:gd name="connsiteY1441" fmla="*/ 484670 h 486992"/>
              <a:gd name="connsiteX1442" fmla="*/ 551375 w 1504936"/>
              <a:gd name="connsiteY1442" fmla="*/ 484670 h 486992"/>
              <a:gd name="connsiteX1443" fmla="*/ 610693 w 1504936"/>
              <a:gd name="connsiteY1443" fmla="*/ 389113 h 486992"/>
              <a:gd name="connsiteX1444" fmla="*/ 627489 w 1504936"/>
              <a:gd name="connsiteY1444" fmla="*/ 389113 h 486992"/>
              <a:gd name="connsiteX1445" fmla="*/ 627489 w 1504936"/>
              <a:gd name="connsiteY1445" fmla="*/ 470061 h 486992"/>
              <a:gd name="connsiteX1446" fmla="*/ 665035 w 1504936"/>
              <a:gd name="connsiteY1446" fmla="*/ 470061 h 486992"/>
              <a:gd name="connsiteX1447" fmla="*/ 665035 w 1504936"/>
              <a:gd name="connsiteY1447" fmla="*/ 484670 h 486992"/>
              <a:gd name="connsiteX1448" fmla="*/ 610693 w 1504936"/>
              <a:gd name="connsiteY1448" fmla="*/ 484670 h 486992"/>
              <a:gd name="connsiteX1449" fmla="*/ 610693 w 1504936"/>
              <a:gd name="connsiteY1449" fmla="*/ 389113 h 486992"/>
              <a:gd name="connsiteX1450" fmla="*/ 694429 w 1504936"/>
              <a:gd name="connsiteY1450" fmla="*/ 457570 h 486992"/>
              <a:gd name="connsiteX1451" fmla="*/ 686595 w 1504936"/>
              <a:gd name="connsiteY1451" fmla="*/ 484670 h 486992"/>
              <a:gd name="connsiteX1452" fmla="*/ 669798 w 1504936"/>
              <a:gd name="connsiteY1452" fmla="*/ 484670 h 486992"/>
              <a:gd name="connsiteX1453" fmla="*/ 699051 w 1504936"/>
              <a:gd name="connsiteY1453" fmla="*/ 389113 h 486992"/>
              <a:gd name="connsiteX1454" fmla="*/ 720223 w 1504936"/>
              <a:gd name="connsiteY1454" fmla="*/ 389113 h 486992"/>
              <a:gd name="connsiteX1455" fmla="*/ 749900 w 1504936"/>
              <a:gd name="connsiteY1455" fmla="*/ 484670 h 486992"/>
              <a:gd name="connsiteX1456" fmla="*/ 731727 w 1504936"/>
              <a:gd name="connsiteY1456" fmla="*/ 484670 h 486992"/>
              <a:gd name="connsiteX1457" fmla="*/ 723470 w 1504936"/>
              <a:gd name="connsiteY1457" fmla="*/ 457570 h 486992"/>
              <a:gd name="connsiteX1458" fmla="*/ 694429 w 1504936"/>
              <a:gd name="connsiteY1458" fmla="*/ 457570 h 486992"/>
              <a:gd name="connsiteX1459" fmla="*/ 720647 w 1504936"/>
              <a:gd name="connsiteY1459" fmla="*/ 444337 h 486992"/>
              <a:gd name="connsiteX1460" fmla="*/ 713448 w 1504936"/>
              <a:gd name="connsiteY1460" fmla="*/ 420836 h 486992"/>
              <a:gd name="connsiteX1461" fmla="*/ 708790 w 1504936"/>
              <a:gd name="connsiteY1461" fmla="*/ 402981 h 486992"/>
              <a:gd name="connsiteX1462" fmla="*/ 704450 w 1504936"/>
              <a:gd name="connsiteY1462" fmla="*/ 420836 h 486992"/>
              <a:gd name="connsiteX1463" fmla="*/ 697393 w 1504936"/>
              <a:gd name="connsiteY1463" fmla="*/ 444337 h 486992"/>
              <a:gd name="connsiteX1464" fmla="*/ 720647 w 1504936"/>
              <a:gd name="connsiteY1464" fmla="*/ 444337 h 486992"/>
              <a:gd name="connsiteX1465" fmla="*/ 760592 w 1504936"/>
              <a:gd name="connsiteY1465" fmla="*/ 465650 h 486992"/>
              <a:gd name="connsiteX1466" fmla="*/ 782681 w 1504936"/>
              <a:gd name="connsiteY1466" fmla="*/ 471755 h 486992"/>
              <a:gd name="connsiteX1467" fmla="*/ 799408 w 1504936"/>
              <a:gd name="connsiteY1467" fmla="*/ 458734 h 486992"/>
              <a:gd name="connsiteX1468" fmla="*/ 783105 w 1504936"/>
              <a:gd name="connsiteY1468" fmla="*/ 442784 h 486992"/>
              <a:gd name="connsiteX1469" fmla="*/ 758475 w 1504936"/>
              <a:gd name="connsiteY1469" fmla="*/ 415049 h 486992"/>
              <a:gd name="connsiteX1470" fmla="*/ 790198 w 1504936"/>
              <a:gd name="connsiteY1470" fmla="*/ 387525 h 486992"/>
              <a:gd name="connsiteX1471" fmla="*/ 812076 w 1504936"/>
              <a:gd name="connsiteY1471" fmla="*/ 392359 h 486992"/>
              <a:gd name="connsiteX1472" fmla="*/ 808053 w 1504936"/>
              <a:gd name="connsiteY1472" fmla="*/ 406333 h 486992"/>
              <a:gd name="connsiteX1473" fmla="*/ 789880 w 1504936"/>
              <a:gd name="connsiteY1473" fmla="*/ 401816 h 486992"/>
              <a:gd name="connsiteX1474" fmla="*/ 774671 w 1504936"/>
              <a:gd name="connsiteY1474" fmla="*/ 413355 h 486992"/>
              <a:gd name="connsiteX1475" fmla="*/ 792209 w 1504936"/>
              <a:gd name="connsiteY1475" fmla="*/ 429128 h 486992"/>
              <a:gd name="connsiteX1476" fmla="*/ 815781 w 1504936"/>
              <a:gd name="connsiteY1476" fmla="*/ 457464 h 486992"/>
              <a:gd name="connsiteX1477" fmla="*/ 781094 w 1504936"/>
              <a:gd name="connsiteY1477" fmla="*/ 486046 h 486992"/>
              <a:gd name="connsiteX1478" fmla="*/ 756357 w 1504936"/>
              <a:gd name="connsiteY1478" fmla="*/ 480153 h 486992"/>
              <a:gd name="connsiteX1479" fmla="*/ 760592 w 1504936"/>
              <a:gd name="connsiteY1479" fmla="*/ 465650 h 486992"/>
              <a:gd name="connsiteX1480" fmla="*/ 847504 w 1504936"/>
              <a:gd name="connsiteY1480" fmla="*/ 404110 h 486992"/>
              <a:gd name="connsiteX1481" fmla="*/ 821497 w 1504936"/>
              <a:gd name="connsiteY1481" fmla="*/ 404110 h 486992"/>
              <a:gd name="connsiteX1482" fmla="*/ 821497 w 1504936"/>
              <a:gd name="connsiteY1482" fmla="*/ 389113 h 486992"/>
              <a:gd name="connsiteX1483" fmla="*/ 890519 w 1504936"/>
              <a:gd name="connsiteY1483" fmla="*/ 389113 h 486992"/>
              <a:gd name="connsiteX1484" fmla="*/ 890519 w 1504936"/>
              <a:gd name="connsiteY1484" fmla="*/ 404110 h 486992"/>
              <a:gd name="connsiteX1485" fmla="*/ 864194 w 1504936"/>
              <a:gd name="connsiteY1485" fmla="*/ 404110 h 486992"/>
              <a:gd name="connsiteX1486" fmla="*/ 864194 w 1504936"/>
              <a:gd name="connsiteY1486" fmla="*/ 485093 h 486992"/>
              <a:gd name="connsiteX1487" fmla="*/ 847504 w 1504936"/>
              <a:gd name="connsiteY1487" fmla="*/ 485093 h 486992"/>
              <a:gd name="connsiteX1488" fmla="*/ 847504 w 1504936"/>
              <a:gd name="connsiteY1488" fmla="*/ 404110 h 486992"/>
              <a:gd name="connsiteX1489" fmla="*/ 899834 w 1504936"/>
              <a:gd name="connsiteY1489" fmla="*/ 484670 h 486992"/>
              <a:gd name="connsiteX1490" fmla="*/ 899834 w 1504936"/>
              <a:gd name="connsiteY1490" fmla="*/ 389113 h 486992"/>
              <a:gd name="connsiteX1491" fmla="*/ 918854 w 1504936"/>
              <a:gd name="connsiteY1491" fmla="*/ 389113 h 486992"/>
              <a:gd name="connsiteX1492" fmla="*/ 942426 w 1504936"/>
              <a:gd name="connsiteY1492" fmla="*/ 430046 h 486992"/>
              <a:gd name="connsiteX1493" fmla="*/ 957987 w 1504936"/>
              <a:gd name="connsiteY1493" fmla="*/ 462086 h 486992"/>
              <a:gd name="connsiteX1494" fmla="*/ 956399 w 1504936"/>
              <a:gd name="connsiteY1494" fmla="*/ 422389 h 486992"/>
              <a:gd name="connsiteX1495" fmla="*/ 956399 w 1504936"/>
              <a:gd name="connsiteY1495" fmla="*/ 389113 h 486992"/>
              <a:gd name="connsiteX1496" fmla="*/ 971926 w 1504936"/>
              <a:gd name="connsiteY1496" fmla="*/ 389113 h 486992"/>
              <a:gd name="connsiteX1497" fmla="*/ 971926 w 1504936"/>
              <a:gd name="connsiteY1497" fmla="*/ 484670 h 486992"/>
              <a:gd name="connsiteX1498" fmla="*/ 955235 w 1504936"/>
              <a:gd name="connsiteY1498" fmla="*/ 484670 h 486992"/>
              <a:gd name="connsiteX1499" fmla="*/ 931346 w 1504936"/>
              <a:gd name="connsiteY1499" fmla="*/ 442679 h 486992"/>
              <a:gd name="connsiteX1500" fmla="*/ 914937 w 1504936"/>
              <a:gd name="connsiteY1500" fmla="*/ 409579 h 486992"/>
              <a:gd name="connsiteX1501" fmla="*/ 915784 w 1504936"/>
              <a:gd name="connsiteY1501" fmla="*/ 450230 h 486992"/>
              <a:gd name="connsiteX1502" fmla="*/ 915784 w 1504936"/>
              <a:gd name="connsiteY1502" fmla="*/ 484458 h 486992"/>
              <a:gd name="connsiteX1503" fmla="*/ 899834 w 1504936"/>
              <a:gd name="connsiteY1503" fmla="*/ 484670 h 486992"/>
              <a:gd name="connsiteX1504" fmla="*/ 1006825 w 1504936"/>
              <a:gd name="connsiteY1504" fmla="*/ 484670 h 486992"/>
              <a:gd name="connsiteX1505" fmla="*/ 990099 w 1504936"/>
              <a:gd name="connsiteY1505" fmla="*/ 484670 h 486992"/>
              <a:gd name="connsiteX1506" fmla="*/ 990099 w 1504936"/>
              <a:gd name="connsiteY1506" fmla="*/ 389113 h 486992"/>
              <a:gd name="connsiteX1507" fmla="*/ 1006825 w 1504936"/>
              <a:gd name="connsiteY1507" fmla="*/ 389113 h 486992"/>
              <a:gd name="connsiteX1508" fmla="*/ 1006825 w 1504936"/>
              <a:gd name="connsiteY1508" fmla="*/ 484670 h 486992"/>
              <a:gd name="connsiteX1509" fmla="*/ 1089996 w 1504936"/>
              <a:gd name="connsiteY1509" fmla="*/ 481847 h 486992"/>
              <a:gd name="connsiteX1510" fmla="*/ 1066424 w 1504936"/>
              <a:gd name="connsiteY1510" fmla="*/ 486046 h 486992"/>
              <a:gd name="connsiteX1511" fmla="*/ 1019810 w 1504936"/>
              <a:gd name="connsiteY1511" fmla="*/ 438056 h 486992"/>
              <a:gd name="connsiteX1512" fmla="*/ 1063319 w 1504936"/>
              <a:gd name="connsiteY1512" fmla="*/ 387631 h 486992"/>
              <a:gd name="connsiteX1513" fmla="*/ 1068647 w 1504936"/>
              <a:gd name="connsiteY1513" fmla="*/ 387525 h 486992"/>
              <a:gd name="connsiteX1514" fmla="*/ 1090843 w 1504936"/>
              <a:gd name="connsiteY1514" fmla="*/ 391724 h 486992"/>
              <a:gd name="connsiteX1515" fmla="*/ 1087173 w 1504936"/>
              <a:gd name="connsiteY1515" fmla="*/ 405698 h 486992"/>
              <a:gd name="connsiteX1516" fmla="*/ 1069283 w 1504936"/>
              <a:gd name="connsiteY1516" fmla="*/ 401922 h 486992"/>
              <a:gd name="connsiteX1517" fmla="*/ 1037560 w 1504936"/>
              <a:gd name="connsiteY1517" fmla="*/ 437103 h 486992"/>
              <a:gd name="connsiteX1518" fmla="*/ 1069283 w 1504936"/>
              <a:gd name="connsiteY1518" fmla="*/ 471649 h 486992"/>
              <a:gd name="connsiteX1519" fmla="*/ 1087491 w 1504936"/>
              <a:gd name="connsiteY1519" fmla="*/ 468085 h 486992"/>
              <a:gd name="connsiteX1520" fmla="*/ 1089996 w 1504936"/>
              <a:gd name="connsiteY1520" fmla="*/ 481847 h 486992"/>
              <a:gd name="connsiteX1521" fmla="*/ 1120449 w 1504936"/>
              <a:gd name="connsiteY1521" fmla="*/ 404110 h 486992"/>
              <a:gd name="connsiteX1522" fmla="*/ 1094442 w 1504936"/>
              <a:gd name="connsiteY1522" fmla="*/ 404110 h 486992"/>
              <a:gd name="connsiteX1523" fmla="*/ 1094442 w 1504936"/>
              <a:gd name="connsiteY1523" fmla="*/ 389113 h 486992"/>
              <a:gd name="connsiteX1524" fmla="*/ 1163393 w 1504936"/>
              <a:gd name="connsiteY1524" fmla="*/ 389113 h 486992"/>
              <a:gd name="connsiteX1525" fmla="*/ 1163393 w 1504936"/>
              <a:gd name="connsiteY1525" fmla="*/ 404110 h 486992"/>
              <a:gd name="connsiteX1526" fmla="*/ 1137069 w 1504936"/>
              <a:gd name="connsiteY1526" fmla="*/ 404110 h 486992"/>
              <a:gd name="connsiteX1527" fmla="*/ 1137069 w 1504936"/>
              <a:gd name="connsiteY1527" fmla="*/ 485093 h 486992"/>
              <a:gd name="connsiteX1528" fmla="*/ 1120449 w 1504936"/>
              <a:gd name="connsiteY1528" fmla="*/ 485093 h 486992"/>
              <a:gd name="connsiteX1529" fmla="*/ 1120449 w 1504936"/>
              <a:gd name="connsiteY1529" fmla="*/ 404110 h 486992"/>
              <a:gd name="connsiteX1530" fmla="*/ 1193599 w 1504936"/>
              <a:gd name="connsiteY1530" fmla="*/ 484670 h 486992"/>
              <a:gd name="connsiteX1531" fmla="*/ 1164134 w 1504936"/>
              <a:gd name="connsiteY1531" fmla="*/ 389113 h 486992"/>
              <a:gd name="connsiteX1532" fmla="*/ 1182307 w 1504936"/>
              <a:gd name="connsiteY1532" fmla="*/ 389113 h 486992"/>
              <a:gd name="connsiteX1533" fmla="*/ 1194657 w 1504936"/>
              <a:gd name="connsiteY1533" fmla="*/ 432481 h 486992"/>
              <a:gd name="connsiteX1534" fmla="*/ 1203656 w 1504936"/>
              <a:gd name="connsiteY1534" fmla="*/ 467344 h 486992"/>
              <a:gd name="connsiteX1535" fmla="*/ 1212971 w 1504936"/>
              <a:gd name="connsiteY1535" fmla="*/ 432798 h 486992"/>
              <a:gd name="connsiteX1536" fmla="*/ 1226275 w 1504936"/>
              <a:gd name="connsiteY1536" fmla="*/ 389113 h 486992"/>
              <a:gd name="connsiteX1537" fmla="*/ 1244059 w 1504936"/>
              <a:gd name="connsiteY1537" fmla="*/ 389113 h 486992"/>
              <a:gd name="connsiteX1538" fmla="*/ 1212336 w 1504936"/>
              <a:gd name="connsiteY1538" fmla="*/ 484670 h 486992"/>
              <a:gd name="connsiteX1539" fmla="*/ 1193599 w 1504936"/>
              <a:gd name="connsiteY1539" fmla="*/ 484670 h 486992"/>
              <a:gd name="connsiteX1540" fmla="*/ 1269642 w 1504936"/>
              <a:gd name="connsiteY1540" fmla="*/ 484670 h 486992"/>
              <a:gd name="connsiteX1541" fmla="*/ 1253022 w 1504936"/>
              <a:gd name="connsiteY1541" fmla="*/ 484670 h 486992"/>
              <a:gd name="connsiteX1542" fmla="*/ 1253022 w 1504936"/>
              <a:gd name="connsiteY1542" fmla="*/ 389113 h 486992"/>
              <a:gd name="connsiteX1543" fmla="*/ 1269642 w 1504936"/>
              <a:gd name="connsiteY1543" fmla="*/ 389113 h 486992"/>
              <a:gd name="connsiteX1544" fmla="*/ 1269642 w 1504936"/>
              <a:gd name="connsiteY1544" fmla="*/ 484670 h 486992"/>
              <a:gd name="connsiteX1545" fmla="*/ 1282946 w 1504936"/>
              <a:gd name="connsiteY1545" fmla="*/ 366953 h 486992"/>
              <a:gd name="connsiteX1546" fmla="*/ 1266043 w 1504936"/>
              <a:gd name="connsiteY1546" fmla="*/ 383961 h 486992"/>
              <a:gd name="connsiteX1547" fmla="*/ 1252599 w 1504936"/>
              <a:gd name="connsiteY1547" fmla="*/ 383961 h 486992"/>
              <a:gd name="connsiteX1548" fmla="*/ 1264561 w 1504936"/>
              <a:gd name="connsiteY1548" fmla="*/ 366953 h 486992"/>
              <a:gd name="connsiteX1549" fmla="*/ 1282946 w 1504936"/>
              <a:gd name="connsiteY1549" fmla="*/ 366953 h 48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</a:cxnLst>
            <a:rect l="l" t="t" r="r" b="b"/>
            <a:pathLst>
              <a:path w="1504936" h="486992">
                <a:moveTo>
                  <a:pt x="415202" y="291862"/>
                </a:moveTo>
                <a:cubicBezTo>
                  <a:pt x="418590" y="294156"/>
                  <a:pt x="417743" y="289322"/>
                  <a:pt x="420495" y="289322"/>
                </a:cubicBezTo>
                <a:cubicBezTo>
                  <a:pt x="420813" y="283676"/>
                  <a:pt x="428223" y="285440"/>
                  <a:pt x="428223" y="279688"/>
                </a:cubicBezTo>
                <a:cubicBezTo>
                  <a:pt x="432987" y="277571"/>
                  <a:pt x="435528" y="272102"/>
                  <a:pt x="440468" y="270125"/>
                </a:cubicBezTo>
                <a:cubicBezTo>
                  <a:pt x="441527" y="267797"/>
                  <a:pt x="443538" y="267267"/>
                  <a:pt x="445761" y="266350"/>
                </a:cubicBezTo>
                <a:lnTo>
                  <a:pt x="447561" y="267585"/>
                </a:lnTo>
                <a:lnTo>
                  <a:pt x="447561" y="294473"/>
                </a:lnTo>
                <a:cubicBezTo>
                  <a:pt x="444597" y="295320"/>
                  <a:pt x="444385" y="299096"/>
                  <a:pt x="440997" y="299096"/>
                </a:cubicBezTo>
                <a:cubicBezTo>
                  <a:pt x="436728" y="302978"/>
                  <a:pt x="432775" y="307212"/>
                  <a:pt x="429176" y="311693"/>
                </a:cubicBezTo>
                <a:cubicBezTo>
                  <a:pt x="426953" y="312011"/>
                  <a:pt x="426424" y="314234"/>
                  <a:pt x="425153" y="315681"/>
                </a:cubicBezTo>
                <a:cubicBezTo>
                  <a:pt x="420601" y="314763"/>
                  <a:pt x="422930" y="321256"/>
                  <a:pt x="418590" y="320304"/>
                </a:cubicBezTo>
                <a:cubicBezTo>
                  <a:pt x="417108" y="323268"/>
                  <a:pt x="413720" y="324079"/>
                  <a:pt x="412662" y="327255"/>
                </a:cubicBezTo>
                <a:cubicBezTo>
                  <a:pt x="409204" y="325773"/>
                  <a:pt x="411497" y="329866"/>
                  <a:pt x="409204" y="329866"/>
                </a:cubicBezTo>
                <a:cubicBezTo>
                  <a:pt x="407898" y="332266"/>
                  <a:pt x="407369" y="334983"/>
                  <a:pt x="407722" y="337629"/>
                </a:cubicBezTo>
                <a:cubicBezTo>
                  <a:pt x="404969" y="338265"/>
                  <a:pt x="406240" y="343628"/>
                  <a:pt x="402111" y="342358"/>
                </a:cubicBezTo>
                <a:cubicBezTo>
                  <a:pt x="400841" y="341440"/>
                  <a:pt x="401052" y="338582"/>
                  <a:pt x="398300" y="339535"/>
                </a:cubicBezTo>
                <a:cubicBezTo>
                  <a:pt x="393536" y="346345"/>
                  <a:pt x="385738" y="350156"/>
                  <a:pt x="380868" y="356861"/>
                </a:cubicBezTo>
                <a:cubicBezTo>
                  <a:pt x="379598" y="357919"/>
                  <a:pt x="377904" y="359719"/>
                  <a:pt x="375893" y="359719"/>
                </a:cubicBezTo>
                <a:cubicBezTo>
                  <a:pt x="372611" y="365471"/>
                  <a:pt x="366683" y="367482"/>
                  <a:pt x="363401" y="373234"/>
                </a:cubicBezTo>
                <a:cubicBezTo>
                  <a:pt x="359590" y="373763"/>
                  <a:pt x="358355" y="377010"/>
                  <a:pt x="355920" y="378915"/>
                </a:cubicBezTo>
                <a:cubicBezTo>
                  <a:pt x="355391" y="381738"/>
                  <a:pt x="351580" y="381032"/>
                  <a:pt x="351580" y="384067"/>
                </a:cubicBezTo>
                <a:cubicBezTo>
                  <a:pt x="348722" y="384279"/>
                  <a:pt x="347769" y="386996"/>
                  <a:pt x="345969" y="388372"/>
                </a:cubicBezTo>
                <a:cubicBezTo>
                  <a:pt x="345546" y="391301"/>
                  <a:pt x="340994" y="390242"/>
                  <a:pt x="340994" y="393630"/>
                </a:cubicBezTo>
                <a:cubicBezTo>
                  <a:pt x="337677" y="396029"/>
                  <a:pt x="334748" y="398923"/>
                  <a:pt x="332349" y="402240"/>
                </a:cubicBezTo>
                <a:cubicBezTo>
                  <a:pt x="328996" y="404639"/>
                  <a:pt x="326032" y="407533"/>
                  <a:pt x="323562" y="410850"/>
                </a:cubicBezTo>
                <a:cubicBezTo>
                  <a:pt x="321762" y="411450"/>
                  <a:pt x="320351" y="412861"/>
                  <a:pt x="319751" y="414625"/>
                </a:cubicBezTo>
                <a:lnTo>
                  <a:pt x="317951" y="414625"/>
                </a:lnTo>
                <a:lnTo>
                  <a:pt x="297026" y="433645"/>
                </a:lnTo>
                <a:cubicBezTo>
                  <a:pt x="296285" y="433857"/>
                  <a:pt x="293850" y="432163"/>
                  <a:pt x="294909" y="434351"/>
                </a:cubicBezTo>
                <a:cubicBezTo>
                  <a:pt x="295968" y="436574"/>
                  <a:pt x="292686" y="434880"/>
                  <a:pt x="292686" y="436574"/>
                </a:cubicBezTo>
                <a:cubicBezTo>
                  <a:pt x="287675" y="442114"/>
                  <a:pt x="282170" y="447195"/>
                  <a:pt x="276207" y="451712"/>
                </a:cubicBezTo>
                <a:cubicBezTo>
                  <a:pt x="274725" y="454747"/>
                  <a:pt x="271020" y="455699"/>
                  <a:pt x="269961" y="458734"/>
                </a:cubicBezTo>
                <a:cubicBezTo>
                  <a:pt x="265621" y="462933"/>
                  <a:pt x="259269" y="463992"/>
                  <a:pt x="256517" y="469955"/>
                </a:cubicBezTo>
                <a:cubicBezTo>
                  <a:pt x="254435" y="471332"/>
                  <a:pt x="252635" y="473131"/>
                  <a:pt x="251259" y="475213"/>
                </a:cubicBezTo>
                <a:cubicBezTo>
                  <a:pt x="249459" y="477013"/>
                  <a:pt x="246707" y="478283"/>
                  <a:pt x="245648" y="480788"/>
                </a:cubicBezTo>
                <a:cubicBezTo>
                  <a:pt x="242896" y="480047"/>
                  <a:pt x="244378" y="483082"/>
                  <a:pt x="242896" y="483823"/>
                </a:cubicBezTo>
                <a:lnTo>
                  <a:pt x="238450" y="486470"/>
                </a:lnTo>
                <a:lnTo>
                  <a:pt x="212020" y="486470"/>
                </a:lnTo>
                <a:lnTo>
                  <a:pt x="212020" y="482976"/>
                </a:lnTo>
                <a:cubicBezTo>
                  <a:pt x="214137" y="482059"/>
                  <a:pt x="214137" y="478283"/>
                  <a:pt x="217630" y="478283"/>
                </a:cubicBezTo>
                <a:cubicBezTo>
                  <a:pt x="221406" y="474013"/>
                  <a:pt x="225641" y="470202"/>
                  <a:pt x="230334" y="466921"/>
                </a:cubicBezTo>
                <a:cubicBezTo>
                  <a:pt x="232522" y="463674"/>
                  <a:pt x="235803" y="461451"/>
                  <a:pt x="238132" y="458205"/>
                </a:cubicBezTo>
                <a:cubicBezTo>
                  <a:pt x="240885" y="459158"/>
                  <a:pt x="239403" y="456511"/>
                  <a:pt x="242155" y="455382"/>
                </a:cubicBezTo>
                <a:cubicBezTo>
                  <a:pt x="244907" y="454217"/>
                  <a:pt x="245013" y="450442"/>
                  <a:pt x="248718" y="450442"/>
                </a:cubicBezTo>
                <a:cubicBezTo>
                  <a:pt x="252635" y="446278"/>
                  <a:pt x="256799" y="442361"/>
                  <a:pt x="261175" y="438656"/>
                </a:cubicBezTo>
                <a:cubicBezTo>
                  <a:pt x="263398" y="432904"/>
                  <a:pt x="269220" y="430046"/>
                  <a:pt x="273031" y="426270"/>
                </a:cubicBezTo>
                <a:cubicBezTo>
                  <a:pt x="276842" y="422494"/>
                  <a:pt x="281041" y="420095"/>
                  <a:pt x="284852" y="416319"/>
                </a:cubicBezTo>
                <a:cubicBezTo>
                  <a:pt x="285805" y="414520"/>
                  <a:pt x="283264" y="414520"/>
                  <a:pt x="282100" y="414520"/>
                </a:cubicBezTo>
                <a:cubicBezTo>
                  <a:pt x="278853" y="415790"/>
                  <a:pt x="275254" y="416531"/>
                  <a:pt x="273984" y="420095"/>
                </a:cubicBezTo>
                <a:cubicBezTo>
                  <a:pt x="271972" y="419354"/>
                  <a:pt x="271761" y="421330"/>
                  <a:pt x="270914" y="421965"/>
                </a:cubicBezTo>
                <a:lnTo>
                  <a:pt x="270914" y="423235"/>
                </a:lnTo>
                <a:cubicBezTo>
                  <a:pt x="267738" y="423235"/>
                  <a:pt x="266362" y="426058"/>
                  <a:pt x="264668" y="427858"/>
                </a:cubicBezTo>
                <a:cubicBezTo>
                  <a:pt x="260010" y="431104"/>
                  <a:pt x="257258" y="437315"/>
                  <a:pt x="251577" y="439609"/>
                </a:cubicBezTo>
                <a:cubicBezTo>
                  <a:pt x="250836" y="441408"/>
                  <a:pt x="247766" y="442149"/>
                  <a:pt x="247766" y="444443"/>
                </a:cubicBezTo>
                <a:cubicBezTo>
                  <a:pt x="243743" y="445819"/>
                  <a:pt x="243637" y="450230"/>
                  <a:pt x="239403" y="450971"/>
                </a:cubicBezTo>
                <a:cubicBezTo>
                  <a:pt x="230016" y="458946"/>
                  <a:pt x="221653" y="468297"/>
                  <a:pt x="212867" y="477013"/>
                </a:cubicBezTo>
                <a:cubicBezTo>
                  <a:pt x="209056" y="477754"/>
                  <a:pt x="209056" y="482976"/>
                  <a:pt x="205033" y="482976"/>
                </a:cubicBezTo>
                <a:cubicBezTo>
                  <a:pt x="204186" y="484352"/>
                  <a:pt x="203445" y="486046"/>
                  <a:pt x="201046" y="486046"/>
                </a:cubicBezTo>
                <a:cubicBezTo>
                  <a:pt x="189013" y="485058"/>
                  <a:pt x="176909" y="485058"/>
                  <a:pt x="164876" y="486046"/>
                </a:cubicBezTo>
                <a:lnTo>
                  <a:pt x="140034" y="486046"/>
                </a:lnTo>
                <a:lnTo>
                  <a:pt x="140034" y="481635"/>
                </a:lnTo>
                <a:cubicBezTo>
                  <a:pt x="141728" y="481529"/>
                  <a:pt x="140034" y="478565"/>
                  <a:pt x="141728" y="478565"/>
                </a:cubicBezTo>
                <a:cubicBezTo>
                  <a:pt x="144798" y="476166"/>
                  <a:pt x="147692" y="473590"/>
                  <a:pt x="150409" y="470802"/>
                </a:cubicBezTo>
                <a:cubicBezTo>
                  <a:pt x="155349" y="469320"/>
                  <a:pt x="156725" y="464698"/>
                  <a:pt x="160959" y="462510"/>
                </a:cubicBezTo>
                <a:cubicBezTo>
                  <a:pt x="162759" y="460816"/>
                  <a:pt x="165088" y="460004"/>
                  <a:pt x="166253" y="457252"/>
                </a:cubicBezTo>
                <a:cubicBezTo>
                  <a:pt x="173133" y="455276"/>
                  <a:pt x="174616" y="447301"/>
                  <a:pt x="181461" y="444761"/>
                </a:cubicBezTo>
                <a:lnTo>
                  <a:pt x="181461" y="443914"/>
                </a:lnTo>
                <a:cubicBezTo>
                  <a:pt x="183684" y="444443"/>
                  <a:pt x="181885" y="441197"/>
                  <a:pt x="183684" y="441197"/>
                </a:cubicBezTo>
                <a:cubicBezTo>
                  <a:pt x="181144" y="440561"/>
                  <a:pt x="178497" y="440914"/>
                  <a:pt x="176203" y="442149"/>
                </a:cubicBezTo>
                <a:cubicBezTo>
                  <a:pt x="175145" y="445502"/>
                  <a:pt x="170593" y="445925"/>
                  <a:pt x="169640" y="449489"/>
                </a:cubicBezTo>
                <a:cubicBezTo>
                  <a:pt x="164241" y="451183"/>
                  <a:pt x="162442" y="456934"/>
                  <a:pt x="157466" y="459052"/>
                </a:cubicBezTo>
                <a:cubicBezTo>
                  <a:pt x="154925" y="460710"/>
                  <a:pt x="154608" y="463674"/>
                  <a:pt x="151361" y="464309"/>
                </a:cubicBezTo>
                <a:lnTo>
                  <a:pt x="151361" y="465545"/>
                </a:lnTo>
                <a:cubicBezTo>
                  <a:pt x="150832" y="465545"/>
                  <a:pt x="149773" y="463780"/>
                  <a:pt x="150091" y="465545"/>
                </a:cubicBezTo>
                <a:cubicBezTo>
                  <a:pt x="150409" y="467344"/>
                  <a:pt x="147868" y="465862"/>
                  <a:pt x="147868" y="467344"/>
                </a:cubicBezTo>
                <a:lnTo>
                  <a:pt x="138552" y="476907"/>
                </a:lnTo>
                <a:cubicBezTo>
                  <a:pt x="134106" y="478389"/>
                  <a:pt x="132095" y="482659"/>
                  <a:pt x="128601" y="485623"/>
                </a:cubicBezTo>
                <a:cubicBezTo>
                  <a:pt x="126907" y="486187"/>
                  <a:pt x="125108" y="486434"/>
                  <a:pt x="123344" y="486364"/>
                </a:cubicBezTo>
                <a:cubicBezTo>
                  <a:pt x="121438" y="484670"/>
                  <a:pt x="124402" y="482870"/>
                  <a:pt x="123344" y="480683"/>
                </a:cubicBezTo>
                <a:cubicBezTo>
                  <a:pt x="119850" y="482376"/>
                  <a:pt x="119638" y="486364"/>
                  <a:pt x="114980" y="486364"/>
                </a:cubicBezTo>
                <a:lnTo>
                  <a:pt x="88762" y="486364"/>
                </a:lnTo>
                <a:lnTo>
                  <a:pt x="88762" y="482659"/>
                </a:lnTo>
                <a:cubicBezTo>
                  <a:pt x="91303" y="481424"/>
                  <a:pt x="92044" y="477119"/>
                  <a:pt x="95326" y="477119"/>
                </a:cubicBezTo>
                <a:cubicBezTo>
                  <a:pt x="98466" y="473519"/>
                  <a:pt x="101995" y="470308"/>
                  <a:pt x="105876" y="467556"/>
                </a:cubicBezTo>
                <a:cubicBezTo>
                  <a:pt x="107147" y="466391"/>
                  <a:pt x="109899" y="465015"/>
                  <a:pt x="109899" y="462827"/>
                </a:cubicBezTo>
                <a:cubicBezTo>
                  <a:pt x="112652" y="462510"/>
                  <a:pt x="113181" y="458840"/>
                  <a:pt x="116463" y="458840"/>
                </a:cubicBezTo>
                <a:cubicBezTo>
                  <a:pt x="116992" y="457358"/>
                  <a:pt x="120274" y="455805"/>
                  <a:pt x="117733" y="454112"/>
                </a:cubicBezTo>
                <a:cubicBezTo>
                  <a:pt x="112969" y="452841"/>
                  <a:pt x="111593" y="456511"/>
                  <a:pt x="107147" y="460322"/>
                </a:cubicBezTo>
                <a:cubicBezTo>
                  <a:pt x="102701" y="464098"/>
                  <a:pt x="98396" y="468085"/>
                  <a:pt x="94055" y="471861"/>
                </a:cubicBezTo>
                <a:cubicBezTo>
                  <a:pt x="90915" y="475425"/>
                  <a:pt x="87351" y="478636"/>
                  <a:pt x="83469" y="481424"/>
                </a:cubicBezTo>
                <a:cubicBezTo>
                  <a:pt x="80929" y="483611"/>
                  <a:pt x="79976" y="486681"/>
                  <a:pt x="75953" y="486681"/>
                </a:cubicBezTo>
                <a:cubicBezTo>
                  <a:pt x="74894" y="488022"/>
                  <a:pt x="70060" y="484458"/>
                  <a:pt x="67202" y="486681"/>
                </a:cubicBezTo>
                <a:lnTo>
                  <a:pt x="64026" y="486681"/>
                </a:lnTo>
                <a:cubicBezTo>
                  <a:pt x="62967" y="485517"/>
                  <a:pt x="60109" y="485729"/>
                  <a:pt x="60638" y="483188"/>
                </a:cubicBezTo>
                <a:cubicBezTo>
                  <a:pt x="63179" y="480083"/>
                  <a:pt x="65967" y="477154"/>
                  <a:pt x="69002" y="474472"/>
                </a:cubicBezTo>
                <a:cubicBezTo>
                  <a:pt x="72283" y="469955"/>
                  <a:pt x="78388" y="468191"/>
                  <a:pt x="81458" y="463357"/>
                </a:cubicBezTo>
                <a:cubicBezTo>
                  <a:pt x="85375" y="463357"/>
                  <a:pt x="85481" y="459158"/>
                  <a:pt x="88551" y="458099"/>
                </a:cubicBezTo>
                <a:cubicBezTo>
                  <a:pt x="88445" y="456829"/>
                  <a:pt x="91197" y="456934"/>
                  <a:pt x="91197" y="456193"/>
                </a:cubicBezTo>
                <a:cubicBezTo>
                  <a:pt x="92467" y="451712"/>
                  <a:pt x="97337" y="451712"/>
                  <a:pt x="99031" y="447619"/>
                </a:cubicBezTo>
                <a:cubicBezTo>
                  <a:pt x="100054" y="446348"/>
                  <a:pt x="103336" y="446878"/>
                  <a:pt x="102065" y="443808"/>
                </a:cubicBezTo>
                <a:cubicBezTo>
                  <a:pt x="97866" y="440879"/>
                  <a:pt x="95114" y="437527"/>
                  <a:pt x="91515" y="434563"/>
                </a:cubicBezTo>
                <a:cubicBezTo>
                  <a:pt x="89609" y="436574"/>
                  <a:pt x="87915" y="437844"/>
                  <a:pt x="86222" y="439397"/>
                </a:cubicBezTo>
                <a:cubicBezTo>
                  <a:pt x="86539" y="441620"/>
                  <a:pt x="84528" y="439397"/>
                  <a:pt x="83469" y="441620"/>
                </a:cubicBezTo>
                <a:cubicBezTo>
                  <a:pt x="82411" y="443808"/>
                  <a:pt x="79976" y="444125"/>
                  <a:pt x="79129" y="446348"/>
                </a:cubicBezTo>
                <a:cubicBezTo>
                  <a:pt x="75318" y="447195"/>
                  <a:pt x="74189" y="451606"/>
                  <a:pt x="70378" y="452418"/>
                </a:cubicBezTo>
                <a:cubicBezTo>
                  <a:pt x="68896" y="453900"/>
                  <a:pt x="68260" y="455276"/>
                  <a:pt x="66037" y="456829"/>
                </a:cubicBezTo>
                <a:cubicBezTo>
                  <a:pt x="63814" y="458417"/>
                  <a:pt x="62015" y="462722"/>
                  <a:pt x="59156" y="462722"/>
                </a:cubicBezTo>
                <a:cubicBezTo>
                  <a:pt x="56933" y="468403"/>
                  <a:pt x="51429" y="469850"/>
                  <a:pt x="47865" y="473202"/>
                </a:cubicBezTo>
                <a:cubicBezTo>
                  <a:pt x="46912" y="476695"/>
                  <a:pt x="42042" y="477013"/>
                  <a:pt x="41301" y="479730"/>
                </a:cubicBezTo>
                <a:cubicBezTo>
                  <a:pt x="40560" y="482482"/>
                  <a:pt x="36643" y="482765"/>
                  <a:pt x="35479" y="485940"/>
                </a:cubicBezTo>
                <a:lnTo>
                  <a:pt x="31139" y="485940"/>
                </a:lnTo>
                <a:cubicBezTo>
                  <a:pt x="31350" y="484988"/>
                  <a:pt x="30397" y="484988"/>
                  <a:pt x="30397" y="484988"/>
                </a:cubicBezTo>
                <a:lnTo>
                  <a:pt x="28915" y="484988"/>
                </a:lnTo>
                <a:cubicBezTo>
                  <a:pt x="28810" y="482765"/>
                  <a:pt x="31668" y="482059"/>
                  <a:pt x="32621" y="480683"/>
                </a:cubicBezTo>
                <a:cubicBezTo>
                  <a:pt x="34173" y="479342"/>
                  <a:pt x="35338" y="477648"/>
                  <a:pt x="36008" y="475742"/>
                </a:cubicBezTo>
                <a:cubicBezTo>
                  <a:pt x="36643" y="475742"/>
                  <a:pt x="37702" y="476483"/>
                  <a:pt x="37702" y="475742"/>
                </a:cubicBezTo>
                <a:lnTo>
                  <a:pt x="37702" y="474790"/>
                </a:lnTo>
                <a:cubicBezTo>
                  <a:pt x="40454" y="472814"/>
                  <a:pt x="43524" y="471755"/>
                  <a:pt x="44795" y="468297"/>
                </a:cubicBezTo>
                <a:cubicBezTo>
                  <a:pt x="48359" y="469003"/>
                  <a:pt x="47547" y="463886"/>
                  <a:pt x="51323" y="464521"/>
                </a:cubicBezTo>
                <a:cubicBezTo>
                  <a:pt x="52805" y="460710"/>
                  <a:pt x="56933" y="460499"/>
                  <a:pt x="58204" y="456511"/>
                </a:cubicBezTo>
                <a:cubicBezTo>
                  <a:pt x="62967" y="456405"/>
                  <a:pt x="62756" y="450018"/>
                  <a:pt x="67519" y="450018"/>
                </a:cubicBezTo>
                <a:cubicBezTo>
                  <a:pt x="67519" y="445925"/>
                  <a:pt x="72177" y="447513"/>
                  <a:pt x="73130" y="444125"/>
                </a:cubicBezTo>
                <a:cubicBezTo>
                  <a:pt x="76271" y="440561"/>
                  <a:pt x="79835" y="437386"/>
                  <a:pt x="83681" y="434563"/>
                </a:cubicBezTo>
                <a:cubicBezTo>
                  <a:pt x="84634" y="432163"/>
                  <a:pt x="87915" y="432587"/>
                  <a:pt x="87174" y="428917"/>
                </a:cubicBezTo>
                <a:cubicBezTo>
                  <a:pt x="82411" y="423835"/>
                  <a:pt x="77153" y="419177"/>
                  <a:pt x="71542" y="415049"/>
                </a:cubicBezTo>
                <a:cubicBezTo>
                  <a:pt x="69531" y="411485"/>
                  <a:pt x="65720" y="410215"/>
                  <a:pt x="65720" y="405169"/>
                </a:cubicBezTo>
                <a:cubicBezTo>
                  <a:pt x="65932" y="404533"/>
                  <a:pt x="67202" y="404533"/>
                  <a:pt x="67837" y="404533"/>
                </a:cubicBezTo>
                <a:cubicBezTo>
                  <a:pt x="69707" y="406651"/>
                  <a:pt x="71225" y="409050"/>
                  <a:pt x="72283" y="411697"/>
                </a:cubicBezTo>
                <a:cubicBezTo>
                  <a:pt x="75106" y="412508"/>
                  <a:pt x="75106" y="416319"/>
                  <a:pt x="78811" y="416319"/>
                </a:cubicBezTo>
                <a:cubicBezTo>
                  <a:pt x="81775" y="420095"/>
                  <a:pt x="87280" y="421154"/>
                  <a:pt x="89397" y="425529"/>
                </a:cubicBezTo>
                <a:cubicBezTo>
                  <a:pt x="93526" y="426588"/>
                  <a:pt x="95643" y="422600"/>
                  <a:pt x="98184" y="421154"/>
                </a:cubicBezTo>
                <a:lnTo>
                  <a:pt x="98184" y="415049"/>
                </a:lnTo>
                <a:lnTo>
                  <a:pt x="104289" y="414096"/>
                </a:lnTo>
                <a:cubicBezTo>
                  <a:pt x="105771" y="412014"/>
                  <a:pt x="109052" y="411062"/>
                  <a:pt x="110852" y="408521"/>
                </a:cubicBezTo>
                <a:cubicBezTo>
                  <a:pt x="112652" y="406015"/>
                  <a:pt x="107782" y="404533"/>
                  <a:pt x="108311" y="401181"/>
                </a:cubicBezTo>
                <a:cubicBezTo>
                  <a:pt x="107782" y="399487"/>
                  <a:pt x="109264" y="398041"/>
                  <a:pt x="108946" y="397405"/>
                </a:cubicBezTo>
                <a:cubicBezTo>
                  <a:pt x="108629" y="396770"/>
                  <a:pt x="107570" y="396770"/>
                  <a:pt x="106829" y="396770"/>
                </a:cubicBezTo>
                <a:cubicBezTo>
                  <a:pt x="106512" y="393736"/>
                  <a:pt x="101007" y="395923"/>
                  <a:pt x="99948" y="392995"/>
                </a:cubicBezTo>
                <a:cubicBezTo>
                  <a:pt x="96808" y="392677"/>
                  <a:pt x="95537" y="389960"/>
                  <a:pt x="92467" y="389960"/>
                </a:cubicBezTo>
                <a:cubicBezTo>
                  <a:pt x="90456" y="385231"/>
                  <a:pt x="83575" y="386890"/>
                  <a:pt x="81881" y="381350"/>
                </a:cubicBezTo>
                <a:cubicBezTo>
                  <a:pt x="77753" y="381950"/>
                  <a:pt x="80082" y="376410"/>
                  <a:pt x="76271" y="376410"/>
                </a:cubicBezTo>
                <a:lnTo>
                  <a:pt x="75000" y="372599"/>
                </a:lnTo>
                <a:cubicBezTo>
                  <a:pt x="71542" y="370305"/>
                  <a:pt x="68260" y="373446"/>
                  <a:pt x="64979" y="373446"/>
                </a:cubicBezTo>
                <a:cubicBezTo>
                  <a:pt x="63391" y="375880"/>
                  <a:pt x="66461" y="381350"/>
                  <a:pt x="62226" y="381350"/>
                </a:cubicBezTo>
                <a:cubicBezTo>
                  <a:pt x="53228" y="378280"/>
                  <a:pt x="49841" y="368823"/>
                  <a:pt x="42677" y="363389"/>
                </a:cubicBezTo>
                <a:cubicBezTo>
                  <a:pt x="42889" y="362965"/>
                  <a:pt x="42889" y="362507"/>
                  <a:pt x="42677" y="362119"/>
                </a:cubicBezTo>
                <a:cubicBezTo>
                  <a:pt x="40560" y="361272"/>
                  <a:pt x="41301" y="356967"/>
                  <a:pt x="38655" y="356226"/>
                </a:cubicBezTo>
                <a:cubicBezTo>
                  <a:pt x="36008" y="355485"/>
                  <a:pt x="37067" y="351497"/>
                  <a:pt x="34314" y="350439"/>
                </a:cubicBezTo>
                <a:cubicBezTo>
                  <a:pt x="34314" y="349945"/>
                  <a:pt x="35055" y="348780"/>
                  <a:pt x="34314" y="348780"/>
                </a:cubicBezTo>
                <a:lnTo>
                  <a:pt x="33362" y="348780"/>
                </a:lnTo>
                <a:cubicBezTo>
                  <a:pt x="32479" y="346381"/>
                  <a:pt x="31456" y="344016"/>
                  <a:pt x="30292" y="341758"/>
                </a:cubicBezTo>
                <a:cubicBezTo>
                  <a:pt x="28598" y="341934"/>
                  <a:pt x="29233" y="339217"/>
                  <a:pt x="28598" y="339217"/>
                </a:cubicBezTo>
                <a:cubicBezTo>
                  <a:pt x="25528" y="334912"/>
                  <a:pt x="23728" y="329231"/>
                  <a:pt x="20658" y="324397"/>
                </a:cubicBezTo>
                <a:lnTo>
                  <a:pt x="19953" y="324397"/>
                </a:lnTo>
                <a:cubicBezTo>
                  <a:pt x="18894" y="320727"/>
                  <a:pt x="18682" y="316104"/>
                  <a:pt x="15930" y="313917"/>
                </a:cubicBezTo>
                <a:cubicBezTo>
                  <a:pt x="16883" y="310882"/>
                  <a:pt x="14659" y="310458"/>
                  <a:pt x="14659" y="307706"/>
                </a:cubicBezTo>
                <a:cubicBezTo>
                  <a:pt x="14024" y="304460"/>
                  <a:pt x="13107" y="301249"/>
                  <a:pt x="11907" y="298143"/>
                </a:cubicBezTo>
                <a:lnTo>
                  <a:pt x="11166" y="298143"/>
                </a:lnTo>
                <a:cubicBezTo>
                  <a:pt x="11378" y="290380"/>
                  <a:pt x="7249" y="285863"/>
                  <a:pt x="8096" y="277148"/>
                </a:cubicBezTo>
                <a:lnTo>
                  <a:pt x="7249" y="277148"/>
                </a:lnTo>
                <a:cubicBezTo>
                  <a:pt x="7249" y="276618"/>
                  <a:pt x="8731" y="274642"/>
                  <a:pt x="7249" y="275383"/>
                </a:cubicBezTo>
                <a:cubicBezTo>
                  <a:pt x="5767" y="276124"/>
                  <a:pt x="3121" y="277042"/>
                  <a:pt x="1956" y="275383"/>
                </a:cubicBezTo>
                <a:cubicBezTo>
                  <a:pt x="157" y="264868"/>
                  <a:pt x="2168" y="251741"/>
                  <a:pt x="157" y="241261"/>
                </a:cubicBezTo>
                <a:lnTo>
                  <a:pt x="157" y="218148"/>
                </a:lnTo>
                <a:cubicBezTo>
                  <a:pt x="-902" y="211620"/>
                  <a:pt x="3756" y="210596"/>
                  <a:pt x="3756" y="204809"/>
                </a:cubicBezTo>
                <a:cubicBezTo>
                  <a:pt x="6932" y="202586"/>
                  <a:pt x="4179" y="195247"/>
                  <a:pt x="9472" y="195247"/>
                </a:cubicBezTo>
                <a:cubicBezTo>
                  <a:pt x="12966" y="196623"/>
                  <a:pt x="9049" y="204174"/>
                  <a:pt x="12966" y="205727"/>
                </a:cubicBezTo>
                <a:cubicBezTo>
                  <a:pt x="15295" y="207950"/>
                  <a:pt x="11590" y="214690"/>
                  <a:pt x="16036" y="215290"/>
                </a:cubicBezTo>
                <a:lnTo>
                  <a:pt x="16036" y="207421"/>
                </a:lnTo>
                <a:cubicBezTo>
                  <a:pt x="17271" y="205692"/>
                  <a:pt x="17906" y="203574"/>
                  <a:pt x="17835" y="201422"/>
                </a:cubicBezTo>
                <a:lnTo>
                  <a:pt x="17835" y="198070"/>
                </a:lnTo>
                <a:cubicBezTo>
                  <a:pt x="19529" y="197646"/>
                  <a:pt x="18788" y="195352"/>
                  <a:pt x="18788" y="194082"/>
                </a:cubicBezTo>
                <a:lnTo>
                  <a:pt x="19529" y="194082"/>
                </a:lnTo>
                <a:cubicBezTo>
                  <a:pt x="22034" y="189354"/>
                  <a:pt x="19847" y="181379"/>
                  <a:pt x="24787" y="178873"/>
                </a:cubicBezTo>
                <a:cubicBezTo>
                  <a:pt x="26375" y="176015"/>
                  <a:pt x="25634" y="171075"/>
                  <a:pt x="25634" y="167193"/>
                </a:cubicBezTo>
                <a:cubicBezTo>
                  <a:pt x="27328" y="167299"/>
                  <a:pt x="24999" y="165641"/>
                  <a:pt x="26586" y="164582"/>
                </a:cubicBezTo>
                <a:cubicBezTo>
                  <a:pt x="28174" y="163524"/>
                  <a:pt x="26375" y="159960"/>
                  <a:pt x="28174" y="159007"/>
                </a:cubicBezTo>
                <a:lnTo>
                  <a:pt x="28174" y="157560"/>
                </a:lnTo>
                <a:cubicBezTo>
                  <a:pt x="30045" y="156854"/>
                  <a:pt x="31033" y="154808"/>
                  <a:pt x="30397" y="152902"/>
                </a:cubicBezTo>
                <a:cubicBezTo>
                  <a:pt x="31209" y="151279"/>
                  <a:pt x="32127" y="149691"/>
                  <a:pt x="33150" y="148209"/>
                </a:cubicBezTo>
                <a:cubicBezTo>
                  <a:pt x="32938" y="144610"/>
                  <a:pt x="35267" y="143375"/>
                  <a:pt x="34420" y="139493"/>
                </a:cubicBezTo>
                <a:cubicBezTo>
                  <a:pt x="35267" y="137376"/>
                  <a:pt x="36220" y="135188"/>
                  <a:pt x="36961" y="133071"/>
                </a:cubicBezTo>
                <a:lnTo>
                  <a:pt x="36961" y="130883"/>
                </a:lnTo>
                <a:cubicBezTo>
                  <a:pt x="38337" y="131377"/>
                  <a:pt x="37384" y="131589"/>
                  <a:pt x="38337" y="129084"/>
                </a:cubicBezTo>
                <a:cubicBezTo>
                  <a:pt x="39290" y="126578"/>
                  <a:pt x="36220" y="127919"/>
                  <a:pt x="36220" y="126578"/>
                </a:cubicBezTo>
                <a:cubicBezTo>
                  <a:pt x="33891" y="124038"/>
                  <a:pt x="36961" y="121638"/>
                  <a:pt x="36961" y="119097"/>
                </a:cubicBezTo>
                <a:cubicBezTo>
                  <a:pt x="41513" y="118039"/>
                  <a:pt x="39184" y="110276"/>
                  <a:pt x="45324" y="111334"/>
                </a:cubicBezTo>
                <a:cubicBezTo>
                  <a:pt x="46171" y="113522"/>
                  <a:pt x="48359" y="112816"/>
                  <a:pt x="50582" y="113522"/>
                </a:cubicBezTo>
                <a:cubicBezTo>
                  <a:pt x="52593" y="112075"/>
                  <a:pt x="55134" y="113028"/>
                  <a:pt x="57463" y="112075"/>
                </a:cubicBezTo>
                <a:cubicBezTo>
                  <a:pt x="57886" y="110064"/>
                  <a:pt x="59262" y="110487"/>
                  <a:pt x="60533" y="107770"/>
                </a:cubicBezTo>
                <a:cubicBezTo>
                  <a:pt x="61803" y="105018"/>
                  <a:pt x="65296" y="104524"/>
                  <a:pt x="65296" y="100819"/>
                </a:cubicBezTo>
                <a:cubicBezTo>
                  <a:pt x="66355" y="100007"/>
                  <a:pt x="68790" y="99266"/>
                  <a:pt x="68049" y="96937"/>
                </a:cubicBezTo>
                <a:cubicBezTo>
                  <a:pt x="70589" y="96549"/>
                  <a:pt x="72636" y="94679"/>
                  <a:pt x="73307" y="92209"/>
                </a:cubicBezTo>
                <a:cubicBezTo>
                  <a:pt x="76906" y="92420"/>
                  <a:pt x="77012" y="88856"/>
                  <a:pt x="77964" y="86669"/>
                </a:cubicBezTo>
                <a:cubicBezTo>
                  <a:pt x="78917" y="84446"/>
                  <a:pt x="79446" y="82364"/>
                  <a:pt x="81987" y="81411"/>
                </a:cubicBezTo>
                <a:cubicBezTo>
                  <a:pt x="82516" y="78659"/>
                  <a:pt x="84210" y="77424"/>
                  <a:pt x="85481" y="74883"/>
                </a:cubicBezTo>
                <a:cubicBezTo>
                  <a:pt x="89503" y="74142"/>
                  <a:pt x="88551" y="69131"/>
                  <a:pt x="92362" y="68072"/>
                </a:cubicBezTo>
                <a:lnTo>
                  <a:pt x="92362" y="67120"/>
                </a:lnTo>
                <a:lnTo>
                  <a:pt x="95114" y="67120"/>
                </a:lnTo>
                <a:lnTo>
                  <a:pt x="95114" y="70578"/>
                </a:lnTo>
                <a:cubicBezTo>
                  <a:pt x="92644" y="72166"/>
                  <a:pt x="90915" y="74601"/>
                  <a:pt x="90244" y="77424"/>
                </a:cubicBezTo>
                <a:cubicBezTo>
                  <a:pt x="88233" y="78659"/>
                  <a:pt x="87492" y="81940"/>
                  <a:pt x="84951" y="83175"/>
                </a:cubicBezTo>
                <a:cubicBezTo>
                  <a:pt x="83469" y="85293"/>
                  <a:pt x="82269" y="87586"/>
                  <a:pt x="81458" y="90021"/>
                </a:cubicBezTo>
                <a:cubicBezTo>
                  <a:pt x="79235" y="90762"/>
                  <a:pt x="79235" y="92738"/>
                  <a:pt x="79235" y="94749"/>
                </a:cubicBezTo>
                <a:cubicBezTo>
                  <a:pt x="80929" y="96514"/>
                  <a:pt x="81881" y="94749"/>
                  <a:pt x="83257" y="94749"/>
                </a:cubicBezTo>
                <a:cubicBezTo>
                  <a:pt x="85057" y="91468"/>
                  <a:pt x="87421" y="88504"/>
                  <a:pt x="90244" y="86034"/>
                </a:cubicBezTo>
                <a:cubicBezTo>
                  <a:pt x="91620" y="84234"/>
                  <a:pt x="92573" y="82046"/>
                  <a:pt x="95114" y="82046"/>
                </a:cubicBezTo>
                <a:cubicBezTo>
                  <a:pt x="96173" y="79505"/>
                  <a:pt x="99137" y="78764"/>
                  <a:pt x="100195" y="76047"/>
                </a:cubicBezTo>
                <a:cubicBezTo>
                  <a:pt x="102912" y="76471"/>
                  <a:pt x="102171" y="73436"/>
                  <a:pt x="104183" y="73436"/>
                </a:cubicBezTo>
                <a:lnTo>
                  <a:pt x="104183" y="61862"/>
                </a:lnTo>
                <a:cubicBezTo>
                  <a:pt x="105135" y="59886"/>
                  <a:pt x="105982" y="58086"/>
                  <a:pt x="106723" y="56075"/>
                </a:cubicBezTo>
                <a:cubicBezTo>
                  <a:pt x="111275" y="57345"/>
                  <a:pt x="108841" y="52405"/>
                  <a:pt x="113816" y="52617"/>
                </a:cubicBezTo>
                <a:cubicBezTo>
                  <a:pt x="118791" y="52829"/>
                  <a:pt x="118897" y="47077"/>
                  <a:pt x="123449" y="46124"/>
                </a:cubicBezTo>
                <a:cubicBezTo>
                  <a:pt x="123979" y="43795"/>
                  <a:pt x="128495" y="44113"/>
                  <a:pt x="128495" y="41396"/>
                </a:cubicBezTo>
                <a:cubicBezTo>
                  <a:pt x="132730" y="41396"/>
                  <a:pt x="134318" y="37620"/>
                  <a:pt x="136541" y="35820"/>
                </a:cubicBezTo>
                <a:cubicBezTo>
                  <a:pt x="138764" y="34021"/>
                  <a:pt x="142575" y="34021"/>
                  <a:pt x="142575" y="30245"/>
                </a:cubicBezTo>
                <a:cubicBezTo>
                  <a:pt x="144692" y="29116"/>
                  <a:pt x="143422" y="25411"/>
                  <a:pt x="146915" y="25411"/>
                </a:cubicBezTo>
                <a:cubicBezTo>
                  <a:pt x="149032" y="25693"/>
                  <a:pt x="151150" y="24846"/>
                  <a:pt x="152491" y="23223"/>
                </a:cubicBezTo>
                <a:cubicBezTo>
                  <a:pt x="156090" y="23293"/>
                  <a:pt x="159689" y="22729"/>
                  <a:pt x="163077" y="21529"/>
                </a:cubicBezTo>
                <a:cubicBezTo>
                  <a:pt x="165617" y="19024"/>
                  <a:pt x="168793" y="17189"/>
                  <a:pt x="172287" y="16307"/>
                </a:cubicBezTo>
                <a:cubicBezTo>
                  <a:pt x="174616" y="16730"/>
                  <a:pt x="174404" y="14613"/>
                  <a:pt x="176627" y="13660"/>
                </a:cubicBezTo>
                <a:cubicBezTo>
                  <a:pt x="178815" y="12707"/>
                  <a:pt x="181567" y="12425"/>
                  <a:pt x="183155" y="10731"/>
                </a:cubicBezTo>
                <a:cubicBezTo>
                  <a:pt x="187883" y="9567"/>
                  <a:pt x="192683" y="8861"/>
                  <a:pt x="197552" y="8614"/>
                </a:cubicBezTo>
                <a:lnTo>
                  <a:pt x="197552" y="8014"/>
                </a:lnTo>
                <a:cubicBezTo>
                  <a:pt x="198822" y="10202"/>
                  <a:pt x="203586" y="7485"/>
                  <a:pt x="204080" y="10202"/>
                </a:cubicBezTo>
                <a:cubicBezTo>
                  <a:pt x="201363" y="9673"/>
                  <a:pt x="203127" y="11790"/>
                  <a:pt x="201892" y="13237"/>
                </a:cubicBezTo>
                <a:cubicBezTo>
                  <a:pt x="200622" y="14719"/>
                  <a:pt x="197235" y="13025"/>
                  <a:pt x="197235" y="15460"/>
                </a:cubicBezTo>
                <a:cubicBezTo>
                  <a:pt x="195223" y="14507"/>
                  <a:pt x="195752" y="16730"/>
                  <a:pt x="194059" y="16730"/>
                </a:cubicBezTo>
                <a:cubicBezTo>
                  <a:pt x="193600" y="17400"/>
                  <a:pt x="193847" y="18318"/>
                  <a:pt x="194517" y="18777"/>
                </a:cubicBezTo>
                <a:cubicBezTo>
                  <a:pt x="195223" y="19200"/>
                  <a:pt x="196141" y="18988"/>
                  <a:pt x="196599" y="18283"/>
                </a:cubicBezTo>
                <a:cubicBezTo>
                  <a:pt x="199458" y="15989"/>
                  <a:pt x="204751" y="17965"/>
                  <a:pt x="206197" y="14295"/>
                </a:cubicBezTo>
                <a:cubicBezTo>
                  <a:pt x="209162" y="14719"/>
                  <a:pt x="209903" y="13025"/>
                  <a:pt x="212761" y="13025"/>
                </a:cubicBezTo>
                <a:cubicBezTo>
                  <a:pt x="215619" y="13025"/>
                  <a:pt x="217525" y="10943"/>
                  <a:pt x="221124" y="11790"/>
                </a:cubicBezTo>
                <a:cubicBezTo>
                  <a:pt x="223347" y="12002"/>
                  <a:pt x="220700" y="14295"/>
                  <a:pt x="223347" y="14295"/>
                </a:cubicBezTo>
                <a:cubicBezTo>
                  <a:pt x="222923" y="15566"/>
                  <a:pt x="224088" y="15566"/>
                  <a:pt x="224617" y="15566"/>
                </a:cubicBezTo>
                <a:cubicBezTo>
                  <a:pt x="225147" y="15566"/>
                  <a:pt x="226417" y="16307"/>
                  <a:pt x="226417" y="15566"/>
                </a:cubicBezTo>
                <a:lnTo>
                  <a:pt x="226417" y="15460"/>
                </a:lnTo>
                <a:cubicBezTo>
                  <a:pt x="231145" y="15460"/>
                  <a:pt x="234745" y="11366"/>
                  <a:pt x="239403" y="13872"/>
                </a:cubicBezTo>
                <a:cubicBezTo>
                  <a:pt x="241626" y="12213"/>
                  <a:pt x="246283" y="12919"/>
                  <a:pt x="249989" y="12919"/>
                </a:cubicBezTo>
                <a:lnTo>
                  <a:pt x="257787" y="12919"/>
                </a:lnTo>
                <a:cubicBezTo>
                  <a:pt x="259375" y="13448"/>
                  <a:pt x="260328" y="15248"/>
                  <a:pt x="262974" y="14507"/>
                </a:cubicBezTo>
                <a:lnTo>
                  <a:pt x="266468" y="14507"/>
                </a:lnTo>
                <a:lnTo>
                  <a:pt x="266468" y="15566"/>
                </a:lnTo>
                <a:cubicBezTo>
                  <a:pt x="272396" y="17153"/>
                  <a:pt x="278395" y="18388"/>
                  <a:pt x="284429" y="19235"/>
                </a:cubicBezTo>
                <a:cubicBezTo>
                  <a:pt x="285487" y="20823"/>
                  <a:pt x="288134" y="21211"/>
                  <a:pt x="290039" y="22058"/>
                </a:cubicBezTo>
                <a:lnTo>
                  <a:pt x="295756" y="22058"/>
                </a:lnTo>
                <a:cubicBezTo>
                  <a:pt x="295721" y="22199"/>
                  <a:pt x="295721" y="22305"/>
                  <a:pt x="295721" y="22446"/>
                </a:cubicBezTo>
                <a:cubicBezTo>
                  <a:pt x="295826" y="22835"/>
                  <a:pt x="296215" y="23082"/>
                  <a:pt x="296603" y="23011"/>
                </a:cubicBezTo>
                <a:lnTo>
                  <a:pt x="297873" y="23011"/>
                </a:lnTo>
                <a:cubicBezTo>
                  <a:pt x="299355" y="25022"/>
                  <a:pt x="303166" y="24281"/>
                  <a:pt x="304436" y="26998"/>
                </a:cubicBezTo>
                <a:cubicBezTo>
                  <a:pt x="308742" y="26257"/>
                  <a:pt x="308000" y="32362"/>
                  <a:pt x="312764" y="31621"/>
                </a:cubicBezTo>
                <a:cubicBezTo>
                  <a:pt x="315622" y="35926"/>
                  <a:pt x="322398" y="35609"/>
                  <a:pt x="326209" y="38678"/>
                </a:cubicBezTo>
                <a:cubicBezTo>
                  <a:pt x="328432" y="38855"/>
                  <a:pt x="329914" y="40655"/>
                  <a:pt x="331925" y="41184"/>
                </a:cubicBezTo>
                <a:cubicBezTo>
                  <a:pt x="332948" y="43019"/>
                  <a:pt x="333831" y="44924"/>
                  <a:pt x="334642" y="46865"/>
                </a:cubicBezTo>
                <a:lnTo>
                  <a:pt x="332454" y="46865"/>
                </a:lnTo>
                <a:cubicBezTo>
                  <a:pt x="332454" y="45912"/>
                  <a:pt x="331502" y="45912"/>
                  <a:pt x="331502" y="45912"/>
                </a:cubicBezTo>
                <a:lnTo>
                  <a:pt x="330655" y="45912"/>
                </a:lnTo>
                <a:cubicBezTo>
                  <a:pt x="329596" y="43195"/>
                  <a:pt x="325044" y="43795"/>
                  <a:pt x="324091" y="41184"/>
                </a:cubicBezTo>
                <a:cubicBezTo>
                  <a:pt x="314987" y="40866"/>
                  <a:pt x="311176" y="33844"/>
                  <a:pt x="303590" y="32256"/>
                </a:cubicBezTo>
                <a:cubicBezTo>
                  <a:pt x="301472" y="30174"/>
                  <a:pt x="298720" y="28869"/>
                  <a:pt x="295756" y="28586"/>
                </a:cubicBezTo>
                <a:cubicBezTo>
                  <a:pt x="294274" y="26787"/>
                  <a:pt x="291416" y="26787"/>
                  <a:pt x="289192" y="26046"/>
                </a:cubicBezTo>
                <a:cubicBezTo>
                  <a:pt x="286052" y="24705"/>
                  <a:pt x="282700" y="23893"/>
                  <a:pt x="279277" y="23646"/>
                </a:cubicBezTo>
                <a:lnTo>
                  <a:pt x="279277" y="22799"/>
                </a:lnTo>
                <a:cubicBezTo>
                  <a:pt x="275042" y="22905"/>
                  <a:pt x="273031" y="20612"/>
                  <a:pt x="268691" y="21529"/>
                </a:cubicBezTo>
                <a:cubicBezTo>
                  <a:pt x="262339" y="21423"/>
                  <a:pt x="256093" y="23223"/>
                  <a:pt x="249036" y="23223"/>
                </a:cubicBezTo>
                <a:lnTo>
                  <a:pt x="249036" y="24599"/>
                </a:lnTo>
                <a:cubicBezTo>
                  <a:pt x="244872" y="23646"/>
                  <a:pt x="240532" y="24952"/>
                  <a:pt x="237603" y="28057"/>
                </a:cubicBezTo>
                <a:cubicBezTo>
                  <a:pt x="236544" y="28057"/>
                  <a:pt x="235062" y="27210"/>
                  <a:pt x="234109" y="28057"/>
                </a:cubicBezTo>
                <a:lnTo>
                  <a:pt x="234109" y="28481"/>
                </a:lnTo>
                <a:cubicBezTo>
                  <a:pt x="229452" y="27210"/>
                  <a:pt x="228852" y="31198"/>
                  <a:pt x="225041" y="31198"/>
                </a:cubicBezTo>
                <a:cubicBezTo>
                  <a:pt x="225252" y="32786"/>
                  <a:pt x="222923" y="32256"/>
                  <a:pt x="223770" y="34268"/>
                </a:cubicBezTo>
                <a:cubicBezTo>
                  <a:pt x="227511" y="34973"/>
                  <a:pt x="231392" y="34797"/>
                  <a:pt x="235062" y="33738"/>
                </a:cubicBezTo>
                <a:cubicBezTo>
                  <a:pt x="236756" y="33315"/>
                  <a:pt x="237920" y="34162"/>
                  <a:pt x="238132" y="35820"/>
                </a:cubicBezTo>
                <a:cubicBezTo>
                  <a:pt x="238344" y="37514"/>
                  <a:pt x="236756" y="37832"/>
                  <a:pt x="235909" y="38996"/>
                </a:cubicBezTo>
                <a:cubicBezTo>
                  <a:pt x="233368" y="40019"/>
                  <a:pt x="229593" y="38149"/>
                  <a:pt x="228534" y="41078"/>
                </a:cubicBezTo>
                <a:cubicBezTo>
                  <a:pt x="227476" y="44007"/>
                  <a:pt x="222288" y="42348"/>
                  <a:pt x="221653" y="45806"/>
                </a:cubicBezTo>
                <a:cubicBezTo>
                  <a:pt x="218901" y="45806"/>
                  <a:pt x="217525" y="46653"/>
                  <a:pt x="218901" y="49476"/>
                </a:cubicBezTo>
                <a:cubicBezTo>
                  <a:pt x="220277" y="52299"/>
                  <a:pt x="222500" y="55793"/>
                  <a:pt x="226734" y="55793"/>
                </a:cubicBezTo>
                <a:cubicBezTo>
                  <a:pt x="227934" y="56816"/>
                  <a:pt x="229452" y="57451"/>
                  <a:pt x="231039" y="57557"/>
                </a:cubicBezTo>
                <a:cubicBezTo>
                  <a:pt x="236756" y="63168"/>
                  <a:pt x="244837" y="65638"/>
                  <a:pt x="252741" y="64191"/>
                </a:cubicBezTo>
                <a:cubicBezTo>
                  <a:pt x="255176" y="64509"/>
                  <a:pt x="255282" y="67120"/>
                  <a:pt x="257681" y="67120"/>
                </a:cubicBezTo>
                <a:cubicBezTo>
                  <a:pt x="257681" y="67755"/>
                  <a:pt x="256411" y="69237"/>
                  <a:pt x="257681" y="69025"/>
                </a:cubicBezTo>
                <a:cubicBezTo>
                  <a:pt x="258952" y="68814"/>
                  <a:pt x="258846" y="71531"/>
                  <a:pt x="259587" y="71531"/>
                </a:cubicBezTo>
                <a:cubicBezTo>
                  <a:pt x="264774" y="75306"/>
                  <a:pt x="267738" y="80141"/>
                  <a:pt x="276101" y="80141"/>
                </a:cubicBezTo>
                <a:cubicBezTo>
                  <a:pt x="276419" y="84128"/>
                  <a:pt x="282947" y="80564"/>
                  <a:pt x="283899" y="84128"/>
                </a:cubicBezTo>
                <a:lnTo>
                  <a:pt x="286440" y="84128"/>
                </a:lnTo>
                <a:lnTo>
                  <a:pt x="286440" y="84975"/>
                </a:lnTo>
                <a:cubicBezTo>
                  <a:pt x="294380" y="83916"/>
                  <a:pt x="293745" y="91715"/>
                  <a:pt x="300096" y="92844"/>
                </a:cubicBezTo>
                <a:cubicBezTo>
                  <a:pt x="303166" y="97149"/>
                  <a:pt x="307506" y="99478"/>
                  <a:pt x="310012" y="104524"/>
                </a:cubicBezTo>
                <a:cubicBezTo>
                  <a:pt x="312447" y="104736"/>
                  <a:pt x="313505" y="106500"/>
                  <a:pt x="314776" y="108300"/>
                </a:cubicBezTo>
                <a:cubicBezTo>
                  <a:pt x="317740" y="109535"/>
                  <a:pt x="318587" y="112922"/>
                  <a:pt x="321339" y="113946"/>
                </a:cubicBezTo>
                <a:cubicBezTo>
                  <a:pt x="320492" y="117015"/>
                  <a:pt x="323562" y="116274"/>
                  <a:pt x="323562" y="118780"/>
                </a:cubicBezTo>
                <a:lnTo>
                  <a:pt x="324409" y="118780"/>
                </a:lnTo>
                <a:cubicBezTo>
                  <a:pt x="325679" y="121215"/>
                  <a:pt x="325573" y="124355"/>
                  <a:pt x="327902" y="125625"/>
                </a:cubicBezTo>
                <a:cubicBezTo>
                  <a:pt x="328432" y="126261"/>
                  <a:pt x="327479" y="127496"/>
                  <a:pt x="328432" y="127496"/>
                </a:cubicBezTo>
                <a:lnTo>
                  <a:pt x="329384" y="127496"/>
                </a:lnTo>
                <a:cubicBezTo>
                  <a:pt x="330443" y="132542"/>
                  <a:pt x="336548" y="133071"/>
                  <a:pt x="336548" y="138646"/>
                </a:cubicBezTo>
                <a:cubicBezTo>
                  <a:pt x="340359" y="141152"/>
                  <a:pt x="342370" y="145351"/>
                  <a:pt x="347134" y="146092"/>
                </a:cubicBezTo>
                <a:cubicBezTo>
                  <a:pt x="352533" y="149656"/>
                  <a:pt x="352956" y="156396"/>
                  <a:pt x="359273" y="159113"/>
                </a:cubicBezTo>
                <a:cubicBezTo>
                  <a:pt x="358249" y="162147"/>
                  <a:pt x="362342" y="161230"/>
                  <a:pt x="361390" y="163735"/>
                </a:cubicBezTo>
                <a:cubicBezTo>
                  <a:pt x="363084" y="164688"/>
                  <a:pt x="362554" y="166876"/>
                  <a:pt x="364566" y="166876"/>
                </a:cubicBezTo>
                <a:cubicBezTo>
                  <a:pt x="363825" y="169205"/>
                  <a:pt x="366048" y="169946"/>
                  <a:pt x="367106" y="170757"/>
                </a:cubicBezTo>
                <a:cubicBezTo>
                  <a:pt x="369118" y="171146"/>
                  <a:pt x="371200" y="170334"/>
                  <a:pt x="372399" y="168676"/>
                </a:cubicBezTo>
                <a:cubicBezTo>
                  <a:pt x="373458" y="166876"/>
                  <a:pt x="375787" y="164371"/>
                  <a:pt x="377057" y="162994"/>
                </a:cubicBezTo>
                <a:cubicBezTo>
                  <a:pt x="378328" y="161653"/>
                  <a:pt x="381609" y="162359"/>
                  <a:pt x="381080" y="159113"/>
                </a:cubicBezTo>
                <a:cubicBezTo>
                  <a:pt x="381821" y="159113"/>
                  <a:pt x="383303" y="159854"/>
                  <a:pt x="383303" y="159113"/>
                </a:cubicBezTo>
                <a:cubicBezTo>
                  <a:pt x="382033" y="157031"/>
                  <a:pt x="385526" y="158583"/>
                  <a:pt x="385526" y="157031"/>
                </a:cubicBezTo>
                <a:cubicBezTo>
                  <a:pt x="388243" y="152796"/>
                  <a:pt x="392583" y="151032"/>
                  <a:pt x="396077" y="147362"/>
                </a:cubicBezTo>
                <a:cubicBezTo>
                  <a:pt x="397347" y="145563"/>
                  <a:pt x="398406" y="143481"/>
                  <a:pt x="400735" y="143481"/>
                </a:cubicBezTo>
                <a:cubicBezTo>
                  <a:pt x="401158" y="139070"/>
                  <a:pt x="406981" y="139987"/>
                  <a:pt x="407827" y="135682"/>
                </a:cubicBezTo>
                <a:cubicBezTo>
                  <a:pt x="407086" y="127178"/>
                  <a:pt x="398935" y="123932"/>
                  <a:pt x="394171" y="118674"/>
                </a:cubicBezTo>
                <a:cubicBezTo>
                  <a:pt x="393324" y="116239"/>
                  <a:pt x="391701" y="114157"/>
                  <a:pt x="389513" y="112710"/>
                </a:cubicBezTo>
                <a:cubicBezTo>
                  <a:pt x="390008" y="107347"/>
                  <a:pt x="389055" y="101948"/>
                  <a:pt x="386761" y="97043"/>
                </a:cubicBezTo>
                <a:cubicBezTo>
                  <a:pt x="385173" y="96549"/>
                  <a:pt x="384220" y="94926"/>
                  <a:pt x="384573" y="93267"/>
                </a:cubicBezTo>
                <a:cubicBezTo>
                  <a:pt x="388737" y="96055"/>
                  <a:pt x="392301" y="99619"/>
                  <a:pt x="395124" y="103783"/>
                </a:cubicBezTo>
                <a:cubicBezTo>
                  <a:pt x="395653" y="113310"/>
                  <a:pt x="407086" y="112922"/>
                  <a:pt x="407827" y="122450"/>
                </a:cubicBezTo>
                <a:cubicBezTo>
                  <a:pt x="410262" y="123614"/>
                  <a:pt x="409839" y="127919"/>
                  <a:pt x="412556" y="128978"/>
                </a:cubicBezTo>
                <a:cubicBezTo>
                  <a:pt x="412450" y="129225"/>
                  <a:pt x="412450" y="129542"/>
                  <a:pt x="412556" y="129789"/>
                </a:cubicBezTo>
                <a:cubicBezTo>
                  <a:pt x="412803" y="130248"/>
                  <a:pt x="413368" y="130460"/>
                  <a:pt x="413826" y="130248"/>
                </a:cubicBezTo>
                <a:cubicBezTo>
                  <a:pt x="418802" y="128978"/>
                  <a:pt x="420601" y="124143"/>
                  <a:pt x="424412" y="121638"/>
                </a:cubicBezTo>
                <a:cubicBezTo>
                  <a:pt x="428223" y="119097"/>
                  <a:pt x="429494" y="114581"/>
                  <a:pt x="433834" y="112393"/>
                </a:cubicBezTo>
                <a:lnTo>
                  <a:pt x="433834" y="111652"/>
                </a:lnTo>
                <a:cubicBezTo>
                  <a:pt x="436057" y="112287"/>
                  <a:pt x="434046" y="107982"/>
                  <a:pt x="436057" y="108935"/>
                </a:cubicBezTo>
                <a:cubicBezTo>
                  <a:pt x="438068" y="109852"/>
                  <a:pt x="437504" y="107664"/>
                  <a:pt x="439092" y="107664"/>
                </a:cubicBezTo>
                <a:cubicBezTo>
                  <a:pt x="440609" y="106641"/>
                  <a:pt x="442268" y="105794"/>
                  <a:pt x="443961" y="105124"/>
                </a:cubicBezTo>
                <a:cubicBezTo>
                  <a:pt x="446184" y="105124"/>
                  <a:pt x="446714" y="108723"/>
                  <a:pt x="446184" y="109535"/>
                </a:cubicBezTo>
                <a:cubicBezTo>
                  <a:pt x="445655" y="110382"/>
                  <a:pt x="443644" y="110593"/>
                  <a:pt x="444385" y="112393"/>
                </a:cubicBezTo>
                <a:cubicBezTo>
                  <a:pt x="439303" y="113628"/>
                  <a:pt x="438774" y="119733"/>
                  <a:pt x="433093" y="119733"/>
                </a:cubicBezTo>
                <a:cubicBezTo>
                  <a:pt x="433516" y="121956"/>
                  <a:pt x="430341" y="120156"/>
                  <a:pt x="430341" y="121956"/>
                </a:cubicBezTo>
                <a:lnTo>
                  <a:pt x="416049" y="136212"/>
                </a:lnTo>
                <a:cubicBezTo>
                  <a:pt x="416049" y="137482"/>
                  <a:pt x="415308" y="138964"/>
                  <a:pt x="416049" y="139776"/>
                </a:cubicBezTo>
                <a:lnTo>
                  <a:pt x="416261" y="139776"/>
                </a:lnTo>
                <a:cubicBezTo>
                  <a:pt x="417531" y="143375"/>
                  <a:pt x="417320" y="147680"/>
                  <a:pt x="419754" y="150291"/>
                </a:cubicBezTo>
                <a:cubicBezTo>
                  <a:pt x="424306" y="148386"/>
                  <a:pt x="427588" y="145563"/>
                  <a:pt x="430341" y="142846"/>
                </a:cubicBezTo>
                <a:cubicBezTo>
                  <a:pt x="433093" y="140093"/>
                  <a:pt x="434893" y="136106"/>
                  <a:pt x="438986" y="135082"/>
                </a:cubicBezTo>
                <a:cubicBezTo>
                  <a:pt x="439515" y="131801"/>
                  <a:pt x="442268" y="131095"/>
                  <a:pt x="445020" y="130354"/>
                </a:cubicBezTo>
                <a:cubicBezTo>
                  <a:pt x="449890" y="131095"/>
                  <a:pt x="446502" y="139070"/>
                  <a:pt x="448090" y="142846"/>
                </a:cubicBezTo>
                <a:lnTo>
                  <a:pt x="448090" y="145880"/>
                </a:lnTo>
                <a:cubicBezTo>
                  <a:pt x="445126" y="148103"/>
                  <a:pt x="442585" y="150926"/>
                  <a:pt x="439727" y="152902"/>
                </a:cubicBezTo>
                <a:lnTo>
                  <a:pt x="423460" y="168464"/>
                </a:lnTo>
                <a:lnTo>
                  <a:pt x="423460" y="170263"/>
                </a:lnTo>
                <a:cubicBezTo>
                  <a:pt x="422613" y="170158"/>
                  <a:pt x="423354" y="170369"/>
                  <a:pt x="422613" y="171922"/>
                </a:cubicBezTo>
                <a:cubicBezTo>
                  <a:pt x="421872" y="173510"/>
                  <a:pt x="424095" y="173298"/>
                  <a:pt x="424095" y="174674"/>
                </a:cubicBezTo>
                <a:cubicBezTo>
                  <a:pt x="427941" y="172592"/>
                  <a:pt x="431152" y="169593"/>
                  <a:pt x="433516" y="165958"/>
                </a:cubicBezTo>
                <a:cubicBezTo>
                  <a:pt x="437504" y="166452"/>
                  <a:pt x="435528" y="161230"/>
                  <a:pt x="439303" y="161936"/>
                </a:cubicBezTo>
                <a:cubicBezTo>
                  <a:pt x="440256" y="159783"/>
                  <a:pt x="442162" y="158160"/>
                  <a:pt x="444491" y="157666"/>
                </a:cubicBezTo>
                <a:cubicBezTo>
                  <a:pt x="446079" y="157666"/>
                  <a:pt x="446290" y="161018"/>
                  <a:pt x="446608" y="161018"/>
                </a:cubicBezTo>
                <a:lnTo>
                  <a:pt x="448090" y="161018"/>
                </a:lnTo>
                <a:lnTo>
                  <a:pt x="448090" y="170158"/>
                </a:lnTo>
                <a:cubicBezTo>
                  <a:pt x="447561" y="170158"/>
                  <a:pt x="446608" y="169628"/>
                  <a:pt x="446608" y="170158"/>
                </a:cubicBezTo>
                <a:cubicBezTo>
                  <a:pt x="446608" y="170652"/>
                  <a:pt x="445867" y="171922"/>
                  <a:pt x="446608" y="171922"/>
                </a:cubicBezTo>
                <a:lnTo>
                  <a:pt x="447561" y="171922"/>
                </a:lnTo>
                <a:lnTo>
                  <a:pt x="447561" y="179191"/>
                </a:lnTo>
                <a:cubicBezTo>
                  <a:pt x="445126" y="180955"/>
                  <a:pt x="443961" y="184202"/>
                  <a:pt x="441315" y="185684"/>
                </a:cubicBezTo>
                <a:cubicBezTo>
                  <a:pt x="430658" y="192812"/>
                  <a:pt x="424412" y="204809"/>
                  <a:pt x="412979" y="210879"/>
                </a:cubicBezTo>
                <a:cubicBezTo>
                  <a:pt x="410121" y="214760"/>
                  <a:pt x="406769" y="218289"/>
                  <a:pt x="403064" y="221394"/>
                </a:cubicBezTo>
                <a:cubicBezTo>
                  <a:pt x="397065" y="226123"/>
                  <a:pt x="391348" y="231204"/>
                  <a:pt x="385914" y="236603"/>
                </a:cubicBezTo>
                <a:cubicBezTo>
                  <a:pt x="383621" y="236179"/>
                  <a:pt x="381821" y="238191"/>
                  <a:pt x="382456" y="239461"/>
                </a:cubicBezTo>
                <a:cubicBezTo>
                  <a:pt x="383091" y="240696"/>
                  <a:pt x="382562" y="243131"/>
                  <a:pt x="383091" y="243131"/>
                </a:cubicBezTo>
                <a:cubicBezTo>
                  <a:pt x="383621" y="243131"/>
                  <a:pt x="384679" y="243978"/>
                  <a:pt x="384679" y="243131"/>
                </a:cubicBezTo>
                <a:lnTo>
                  <a:pt x="384679" y="242178"/>
                </a:lnTo>
                <a:cubicBezTo>
                  <a:pt x="388878" y="241437"/>
                  <a:pt x="390466" y="237344"/>
                  <a:pt x="393324" y="234944"/>
                </a:cubicBezTo>
                <a:cubicBezTo>
                  <a:pt x="396818" y="235156"/>
                  <a:pt x="395336" y="231063"/>
                  <a:pt x="399041" y="231063"/>
                </a:cubicBezTo>
                <a:lnTo>
                  <a:pt x="410897" y="219277"/>
                </a:lnTo>
                <a:cubicBezTo>
                  <a:pt x="413720" y="218360"/>
                  <a:pt x="413932" y="214549"/>
                  <a:pt x="417426" y="214549"/>
                </a:cubicBezTo>
                <a:cubicBezTo>
                  <a:pt x="422613" y="206891"/>
                  <a:pt x="431082" y="203539"/>
                  <a:pt x="436692" y="196411"/>
                </a:cubicBezTo>
                <a:cubicBezTo>
                  <a:pt x="439727" y="195247"/>
                  <a:pt x="440786" y="190518"/>
                  <a:pt x="445338" y="191577"/>
                </a:cubicBezTo>
                <a:lnTo>
                  <a:pt x="445338" y="193765"/>
                </a:lnTo>
                <a:cubicBezTo>
                  <a:pt x="443538" y="193976"/>
                  <a:pt x="445338" y="196729"/>
                  <a:pt x="443538" y="196729"/>
                </a:cubicBezTo>
                <a:cubicBezTo>
                  <a:pt x="439303" y="197434"/>
                  <a:pt x="437927" y="201951"/>
                  <a:pt x="435739" y="204598"/>
                </a:cubicBezTo>
                <a:cubicBezTo>
                  <a:pt x="430446" y="208444"/>
                  <a:pt x="425683" y="212961"/>
                  <a:pt x="421554" y="218042"/>
                </a:cubicBezTo>
                <a:cubicBezTo>
                  <a:pt x="419296" y="218501"/>
                  <a:pt x="417390" y="219912"/>
                  <a:pt x="416261" y="221924"/>
                </a:cubicBezTo>
                <a:cubicBezTo>
                  <a:pt x="413191" y="228099"/>
                  <a:pt x="405075" y="228205"/>
                  <a:pt x="403275" y="235368"/>
                </a:cubicBezTo>
                <a:cubicBezTo>
                  <a:pt x="397453" y="236744"/>
                  <a:pt x="395230" y="242813"/>
                  <a:pt x="390996" y="245848"/>
                </a:cubicBezTo>
                <a:cubicBezTo>
                  <a:pt x="387926" y="247789"/>
                  <a:pt x="385385" y="250471"/>
                  <a:pt x="383621" y="253646"/>
                </a:cubicBezTo>
                <a:cubicBezTo>
                  <a:pt x="384573" y="254352"/>
                  <a:pt x="386655" y="254140"/>
                  <a:pt x="386655" y="253117"/>
                </a:cubicBezTo>
                <a:cubicBezTo>
                  <a:pt x="389408" y="251071"/>
                  <a:pt x="391913" y="248812"/>
                  <a:pt x="394171" y="246271"/>
                </a:cubicBezTo>
                <a:cubicBezTo>
                  <a:pt x="396712" y="242813"/>
                  <a:pt x="401582" y="242496"/>
                  <a:pt x="402323" y="237556"/>
                </a:cubicBezTo>
                <a:cubicBezTo>
                  <a:pt x="405922" y="238508"/>
                  <a:pt x="404122" y="234521"/>
                  <a:pt x="407192" y="234521"/>
                </a:cubicBezTo>
                <a:cubicBezTo>
                  <a:pt x="407933" y="232827"/>
                  <a:pt x="411109" y="232192"/>
                  <a:pt x="411109" y="229793"/>
                </a:cubicBezTo>
                <a:cubicBezTo>
                  <a:pt x="416155" y="226758"/>
                  <a:pt x="419437" y="221394"/>
                  <a:pt x="424095" y="218465"/>
                </a:cubicBezTo>
                <a:cubicBezTo>
                  <a:pt x="426424" y="214972"/>
                  <a:pt x="430870" y="213419"/>
                  <a:pt x="433199" y="209714"/>
                </a:cubicBezTo>
                <a:cubicBezTo>
                  <a:pt x="435422" y="209432"/>
                  <a:pt x="435951" y="207421"/>
                  <a:pt x="437186" y="205939"/>
                </a:cubicBezTo>
                <a:cubicBezTo>
                  <a:pt x="441421" y="205233"/>
                  <a:pt x="441738" y="200081"/>
                  <a:pt x="447772" y="202057"/>
                </a:cubicBezTo>
                <a:cubicBezTo>
                  <a:pt x="449360" y="219383"/>
                  <a:pt x="448513" y="238508"/>
                  <a:pt x="448513" y="256681"/>
                </a:cubicBezTo>
                <a:cubicBezTo>
                  <a:pt x="445549" y="260774"/>
                  <a:pt x="440468" y="262468"/>
                  <a:pt x="437927" y="267161"/>
                </a:cubicBezTo>
                <a:cubicBezTo>
                  <a:pt x="434751" y="269067"/>
                  <a:pt x="432070" y="271713"/>
                  <a:pt x="430129" y="274854"/>
                </a:cubicBezTo>
                <a:cubicBezTo>
                  <a:pt x="427870" y="275383"/>
                  <a:pt x="425965" y="276830"/>
                  <a:pt x="424836" y="278841"/>
                </a:cubicBezTo>
                <a:cubicBezTo>
                  <a:pt x="422083" y="283570"/>
                  <a:pt x="414038" y="285017"/>
                  <a:pt x="415202" y="291862"/>
                </a:cubicBezTo>
                <a:close/>
                <a:moveTo>
                  <a:pt x="280018" y="352132"/>
                </a:moveTo>
                <a:cubicBezTo>
                  <a:pt x="284852" y="348992"/>
                  <a:pt x="289087" y="345040"/>
                  <a:pt x="292580" y="340488"/>
                </a:cubicBezTo>
                <a:cubicBezTo>
                  <a:pt x="294803" y="336712"/>
                  <a:pt x="299143" y="335653"/>
                  <a:pt x="301367" y="331878"/>
                </a:cubicBezTo>
                <a:cubicBezTo>
                  <a:pt x="307506" y="330396"/>
                  <a:pt x="308247" y="322421"/>
                  <a:pt x="314776" y="321362"/>
                </a:cubicBezTo>
                <a:cubicBezTo>
                  <a:pt x="314564" y="318116"/>
                  <a:pt x="318163" y="317904"/>
                  <a:pt x="319645" y="316104"/>
                </a:cubicBezTo>
                <a:lnTo>
                  <a:pt x="319645" y="314869"/>
                </a:lnTo>
                <a:cubicBezTo>
                  <a:pt x="322609" y="312646"/>
                  <a:pt x="325891" y="311094"/>
                  <a:pt x="326950" y="307389"/>
                </a:cubicBezTo>
                <a:cubicBezTo>
                  <a:pt x="332313" y="302978"/>
                  <a:pt x="337395" y="298249"/>
                  <a:pt x="342158" y="293238"/>
                </a:cubicBezTo>
                <a:cubicBezTo>
                  <a:pt x="342158" y="291015"/>
                  <a:pt x="345652" y="293556"/>
                  <a:pt x="344381" y="291015"/>
                </a:cubicBezTo>
                <a:cubicBezTo>
                  <a:pt x="352956" y="284311"/>
                  <a:pt x="359837" y="276230"/>
                  <a:pt x="367953" y="268961"/>
                </a:cubicBezTo>
                <a:lnTo>
                  <a:pt x="368906" y="265926"/>
                </a:lnTo>
                <a:cubicBezTo>
                  <a:pt x="364142" y="266844"/>
                  <a:pt x="362237" y="270655"/>
                  <a:pt x="359273" y="273689"/>
                </a:cubicBezTo>
                <a:cubicBezTo>
                  <a:pt x="357085" y="274748"/>
                  <a:pt x="355709" y="277677"/>
                  <a:pt x="353168" y="278418"/>
                </a:cubicBezTo>
                <a:cubicBezTo>
                  <a:pt x="337712" y="294050"/>
                  <a:pt x="321657" y="308341"/>
                  <a:pt x="306024" y="324397"/>
                </a:cubicBezTo>
                <a:cubicBezTo>
                  <a:pt x="301614" y="327396"/>
                  <a:pt x="297626" y="330925"/>
                  <a:pt x="294168" y="334912"/>
                </a:cubicBezTo>
                <a:cubicBezTo>
                  <a:pt x="287499" y="338688"/>
                  <a:pt x="283264" y="346134"/>
                  <a:pt x="276419" y="350156"/>
                </a:cubicBezTo>
                <a:cubicBezTo>
                  <a:pt x="274407" y="354955"/>
                  <a:pt x="269432" y="356861"/>
                  <a:pt x="265833" y="360636"/>
                </a:cubicBezTo>
                <a:cubicBezTo>
                  <a:pt x="265409" y="362965"/>
                  <a:pt x="262657" y="363706"/>
                  <a:pt x="261810" y="365471"/>
                </a:cubicBezTo>
                <a:cubicBezTo>
                  <a:pt x="259904" y="366282"/>
                  <a:pt x="258281" y="367588"/>
                  <a:pt x="257046" y="369246"/>
                </a:cubicBezTo>
                <a:lnTo>
                  <a:pt x="257046" y="370199"/>
                </a:lnTo>
                <a:cubicBezTo>
                  <a:pt x="254047" y="372069"/>
                  <a:pt x="251400" y="374434"/>
                  <a:pt x="249248" y="377221"/>
                </a:cubicBezTo>
                <a:cubicBezTo>
                  <a:pt x="246178" y="377751"/>
                  <a:pt x="244590" y="381526"/>
                  <a:pt x="242155" y="383220"/>
                </a:cubicBezTo>
                <a:cubicBezTo>
                  <a:pt x="240320" y="385055"/>
                  <a:pt x="238309" y="386643"/>
                  <a:pt x="236121" y="388054"/>
                </a:cubicBezTo>
                <a:cubicBezTo>
                  <a:pt x="236756" y="390560"/>
                  <a:pt x="234745" y="389854"/>
                  <a:pt x="233474" y="390560"/>
                </a:cubicBezTo>
                <a:lnTo>
                  <a:pt x="213078" y="411591"/>
                </a:lnTo>
                <a:cubicBezTo>
                  <a:pt x="212232" y="412826"/>
                  <a:pt x="210008" y="412402"/>
                  <a:pt x="210008" y="413990"/>
                </a:cubicBezTo>
                <a:cubicBezTo>
                  <a:pt x="207679" y="414943"/>
                  <a:pt x="207468" y="417237"/>
                  <a:pt x="205139" y="417978"/>
                </a:cubicBezTo>
                <a:cubicBezTo>
                  <a:pt x="202281" y="421189"/>
                  <a:pt x="199069" y="424118"/>
                  <a:pt x="195647" y="426694"/>
                </a:cubicBezTo>
                <a:cubicBezTo>
                  <a:pt x="193847" y="429023"/>
                  <a:pt x="192153" y="431422"/>
                  <a:pt x="189083" y="432692"/>
                </a:cubicBezTo>
                <a:cubicBezTo>
                  <a:pt x="186119" y="433892"/>
                  <a:pt x="186613" y="436715"/>
                  <a:pt x="186084" y="439679"/>
                </a:cubicBezTo>
                <a:cubicBezTo>
                  <a:pt x="192612" y="433151"/>
                  <a:pt x="199599" y="427046"/>
                  <a:pt x="206938" y="421436"/>
                </a:cubicBezTo>
                <a:cubicBezTo>
                  <a:pt x="209162" y="421224"/>
                  <a:pt x="206727" y="418189"/>
                  <a:pt x="209162" y="418930"/>
                </a:cubicBezTo>
                <a:lnTo>
                  <a:pt x="209162" y="417978"/>
                </a:lnTo>
                <a:cubicBezTo>
                  <a:pt x="213396" y="416002"/>
                  <a:pt x="215090" y="411591"/>
                  <a:pt x="219748" y="410215"/>
                </a:cubicBezTo>
                <a:cubicBezTo>
                  <a:pt x="220489" y="407180"/>
                  <a:pt x="224194" y="407392"/>
                  <a:pt x="224194" y="404110"/>
                </a:cubicBezTo>
                <a:cubicBezTo>
                  <a:pt x="228675" y="401111"/>
                  <a:pt x="232910" y="397723"/>
                  <a:pt x="236862" y="394053"/>
                </a:cubicBezTo>
                <a:cubicBezTo>
                  <a:pt x="236862" y="392254"/>
                  <a:pt x="238661" y="392254"/>
                  <a:pt x="238979" y="392254"/>
                </a:cubicBezTo>
                <a:lnTo>
                  <a:pt x="240355" y="392254"/>
                </a:lnTo>
                <a:cubicBezTo>
                  <a:pt x="239720" y="389854"/>
                  <a:pt x="242578" y="390066"/>
                  <a:pt x="242578" y="388266"/>
                </a:cubicBezTo>
                <a:cubicBezTo>
                  <a:pt x="245084" y="387631"/>
                  <a:pt x="247166" y="385902"/>
                  <a:pt x="248189" y="383538"/>
                </a:cubicBezTo>
                <a:cubicBezTo>
                  <a:pt x="249989" y="382797"/>
                  <a:pt x="250836" y="381350"/>
                  <a:pt x="252847" y="379656"/>
                </a:cubicBezTo>
                <a:cubicBezTo>
                  <a:pt x="254858" y="377962"/>
                  <a:pt x="256093" y="375457"/>
                  <a:pt x="258740" y="374822"/>
                </a:cubicBezTo>
                <a:cubicBezTo>
                  <a:pt x="260645" y="371258"/>
                  <a:pt x="264880" y="369670"/>
                  <a:pt x="266891" y="366212"/>
                </a:cubicBezTo>
                <a:cubicBezTo>
                  <a:pt x="270914" y="365259"/>
                  <a:pt x="271020" y="360425"/>
                  <a:pt x="275254" y="359719"/>
                </a:cubicBezTo>
                <a:cubicBezTo>
                  <a:pt x="274725" y="355379"/>
                  <a:pt x="280018" y="356861"/>
                  <a:pt x="280018" y="353191"/>
                </a:cubicBezTo>
                <a:lnTo>
                  <a:pt x="280018" y="352132"/>
                </a:lnTo>
                <a:close/>
                <a:moveTo>
                  <a:pt x="185802" y="439926"/>
                </a:moveTo>
                <a:lnTo>
                  <a:pt x="184743" y="439926"/>
                </a:lnTo>
                <a:lnTo>
                  <a:pt x="184743" y="440879"/>
                </a:lnTo>
                <a:lnTo>
                  <a:pt x="185802" y="439926"/>
                </a:lnTo>
                <a:close/>
                <a:moveTo>
                  <a:pt x="186013" y="439926"/>
                </a:moveTo>
                <a:cubicBezTo>
                  <a:pt x="186049" y="439856"/>
                  <a:pt x="186049" y="439750"/>
                  <a:pt x="186084" y="439679"/>
                </a:cubicBezTo>
                <a:cubicBezTo>
                  <a:pt x="185978" y="439750"/>
                  <a:pt x="185907" y="439856"/>
                  <a:pt x="185802" y="439926"/>
                </a:cubicBezTo>
                <a:lnTo>
                  <a:pt x="186013" y="439926"/>
                </a:lnTo>
                <a:close/>
                <a:moveTo>
                  <a:pt x="183473" y="430575"/>
                </a:moveTo>
                <a:cubicBezTo>
                  <a:pt x="184284" y="429058"/>
                  <a:pt x="185484" y="427717"/>
                  <a:pt x="186790" y="426482"/>
                </a:cubicBezTo>
                <a:cubicBezTo>
                  <a:pt x="182767" y="427611"/>
                  <a:pt x="181002" y="431493"/>
                  <a:pt x="178285" y="434139"/>
                </a:cubicBezTo>
                <a:cubicBezTo>
                  <a:pt x="178003" y="435409"/>
                  <a:pt x="174933" y="434139"/>
                  <a:pt x="175886" y="436256"/>
                </a:cubicBezTo>
                <a:cubicBezTo>
                  <a:pt x="179238" y="436256"/>
                  <a:pt x="179026" y="431634"/>
                  <a:pt x="183049" y="431634"/>
                </a:cubicBezTo>
                <a:lnTo>
                  <a:pt x="183473" y="430575"/>
                </a:lnTo>
                <a:close/>
                <a:moveTo>
                  <a:pt x="187072" y="426376"/>
                </a:moveTo>
                <a:cubicBezTo>
                  <a:pt x="187107" y="426305"/>
                  <a:pt x="187107" y="426200"/>
                  <a:pt x="187142" y="426129"/>
                </a:cubicBezTo>
                <a:cubicBezTo>
                  <a:pt x="187037" y="426235"/>
                  <a:pt x="186895" y="426341"/>
                  <a:pt x="186790" y="426482"/>
                </a:cubicBezTo>
                <a:cubicBezTo>
                  <a:pt x="186895" y="426447"/>
                  <a:pt x="186966" y="426411"/>
                  <a:pt x="187072" y="426376"/>
                </a:cubicBezTo>
                <a:close/>
                <a:moveTo>
                  <a:pt x="194376" y="418719"/>
                </a:moveTo>
                <a:lnTo>
                  <a:pt x="195541" y="418719"/>
                </a:lnTo>
                <a:cubicBezTo>
                  <a:pt x="196070" y="417801"/>
                  <a:pt x="196705" y="416990"/>
                  <a:pt x="197376" y="416213"/>
                </a:cubicBezTo>
                <a:cubicBezTo>
                  <a:pt x="196635" y="416778"/>
                  <a:pt x="195788" y="417272"/>
                  <a:pt x="194906" y="417660"/>
                </a:cubicBezTo>
                <a:cubicBezTo>
                  <a:pt x="194764" y="418048"/>
                  <a:pt x="194588" y="418401"/>
                  <a:pt x="194376" y="418719"/>
                </a:cubicBezTo>
                <a:close/>
                <a:moveTo>
                  <a:pt x="200304" y="413567"/>
                </a:moveTo>
                <a:cubicBezTo>
                  <a:pt x="203692" y="410920"/>
                  <a:pt x="207432" y="408944"/>
                  <a:pt x="209056" y="406015"/>
                </a:cubicBezTo>
                <a:cubicBezTo>
                  <a:pt x="211596" y="401499"/>
                  <a:pt x="216678" y="400228"/>
                  <a:pt x="219642" y="395500"/>
                </a:cubicBezTo>
                <a:cubicBezTo>
                  <a:pt x="223453" y="394971"/>
                  <a:pt x="222712" y="389960"/>
                  <a:pt x="227052" y="389960"/>
                </a:cubicBezTo>
                <a:cubicBezTo>
                  <a:pt x="230016" y="384385"/>
                  <a:pt x="235592" y="381844"/>
                  <a:pt x="239826" y="377327"/>
                </a:cubicBezTo>
                <a:cubicBezTo>
                  <a:pt x="241837" y="374081"/>
                  <a:pt x="243425" y="373022"/>
                  <a:pt x="247236" y="370411"/>
                </a:cubicBezTo>
                <a:cubicBezTo>
                  <a:pt x="251047" y="367800"/>
                  <a:pt x="253059" y="363601"/>
                  <a:pt x="257787" y="362119"/>
                </a:cubicBezTo>
                <a:lnTo>
                  <a:pt x="257787" y="361695"/>
                </a:lnTo>
                <a:cubicBezTo>
                  <a:pt x="254329" y="360742"/>
                  <a:pt x="253800" y="364200"/>
                  <a:pt x="251577" y="365471"/>
                </a:cubicBezTo>
                <a:cubicBezTo>
                  <a:pt x="251788" y="367588"/>
                  <a:pt x="249353" y="366635"/>
                  <a:pt x="249459" y="367588"/>
                </a:cubicBezTo>
                <a:cubicBezTo>
                  <a:pt x="249565" y="368505"/>
                  <a:pt x="248295" y="368505"/>
                  <a:pt x="247766" y="368505"/>
                </a:cubicBezTo>
                <a:cubicBezTo>
                  <a:pt x="242402" y="373940"/>
                  <a:pt x="236721" y="379021"/>
                  <a:pt x="230722" y="383749"/>
                </a:cubicBezTo>
                <a:cubicBezTo>
                  <a:pt x="230510" y="385549"/>
                  <a:pt x="228111" y="385302"/>
                  <a:pt x="228111" y="387102"/>
                </a:cubicBezTo>
                <a:cubicBezTo>
                  <a:pt x="225464" y="388372"/>
                  <a:pt x="224723" y="392359"/>
                  <a:pt x="221018" y="392359"/>
                </a:cubicBezTo>
                <a:cubicBezTo>
                  <a:pt x="216043" y="396982"/>
                  <a:pt x="211385" y="401922"/>
                  <a:pt x="207044" y="407180"/>
                </a:cubicBezTo>
                <a:cubicBezTo>
                  <a:pt x="204327" y="408838"/>
                  <a:pt x="202422" y="411344"/>
                  <a:pt x="200304" y="413567"/>
                </a:cubicBezTo>
                <a:close/>
                <a:moveTo>
                  <a:pt x="194059" y="418719"/>
                </a:moveTo>
                <a:cubicBezTo>
                  <a:pt x="193706" y="419283"/>
                  <a:pt x="193353" y="419777"/>
                  <a:pt x="192965" y="420307"/>
                </a:cubicBezTo>
                <a:cubicBezTo>
                  <a:pt x="193494" y="419848"/>
                  <a:pt x="193988" y="419354"/>
                  <a:pt x="194376" y="418719"/>
                </a:cubicBezTo>
                <a:lnTo>
                  <a:pt x="194059" y="418719"/>
                </a:lnTo>
                <a:close/>
                <a:moveTo>
                  <a:pt x="192965" y="420307"/>
                </a:moveTo>
                <a:cubicBezTo>
                  <a:pt x="190883" y="422071"/>
                  <a:pt x="187989" y="422883"/>
                  <a:pt x="187142" y="426129"/>
                </a:cubicBezTo>
                <a:cubicBezTo>
                  <a:pt x="189083" y="424294"/>
                  <a:pt x="191236" y="422530"/>
                  <a:pt x="192965" y="420307"/>
                </a:cubicBezTo>
                <a:close/>
                <a:moveTo>
                  <a:pt x="197376" y="416213"/>
                </a:moveTo>
                <a:cubicBezTo>
                  <a:pt x="198434" y="415437"/>
                  <a:pt x="199387" y="414520"/>
                  <a:pt x="200304" y="413567"/>
                </a:cubicBezTo>
                <a:cubicBezTo>
                  <a:pt x="199281" y="414378"/>
                  <a:pt x="198258" y="415225"/>
                  <a:pt x="197376" y="416213"/>
                </a:cubicBezTo>
                <a:close/>
                <a:moveTo>
                  <a:pt x="169640" y="409791"/>
                </a:moveTo>
                <a:cubicBezTo>
                  <a:pt x="174968" y="406157"/>
                  <a:pt x="179838" y="401887"/>
                  <a:pt x="184108" y="397088"/>
                </a:cubicBezTo>
                <a:cubicBezTo>
                  <a:pt x="185590" y="396241"/>
                  <a:pt x="185590" y="394053"/>
                  <a:pt x="188554" y="394053"/>
                </a:cubicBezTo>
                <a:cubicBezTo>
                  <a:pt x="191836" y="390242"/>
                  <a:pt x="195435" y="386290"/>
                  <a:pt x="199140" y="382479"/>
                </a:cubicBezTo>
                <a:cubicBezTo>
                  <a:pt x="201469" y="382267"/>
                  <a:pt x="202528" y="380397"/>
                  <a:pt x="203763" y="378598"/>
                </a:cubicBezTo>
                <a:cubicBezTo>
                  <a:pt x="207679" y="377962"/>
                  <a:pt x="206727" y="372916"/>
                  <a:pt x="211279" y="372916"/>
                </a:cubicBezTo>
                <a:cubicBezTo>
                  <a:pt x="214560" y="368717"/>
                  <a:pt x="218371" y="365365"/>
                  <a:pt x="221865" y="361166"/>
                </a:cubicBezTo>
                <a:cubicBezTo>
                  <a:pt x="223735" y="359790"/>
                  <a:pt x="225499" y="358237"/>
                  <a:pt x="227158" y="356543"/>
                </a:cubicBezTo>
                <a:cubicBezTo>
                  <a:pt x="232451" y="352591"/>
                  <a:pt x="237250" y="348039"/>
                  <a:pt x="241520" y="342993"/>
                </a:cubicBezTo>
                <a:cubicBezTo>
                  <a:pt x="244343" y="341582"/>
                  <a:pt x="246636" y="339288"/>
                  <a:pt x="248083" y="336500"/>
                </a:cubicBezTo>
                <a:cubicBezTo>
                  <a:pt x="248401" y="335759"/>
                  <a:pt x="249248" y="334806"/>
                  <a:pt x="250624" y="334806"/>
                </a:cubicBezTo>
                <a:cubicBezTo>
                  <a:pt x="252000" y="334806"/>
                  <a:pt x="251365" y="333360"/>
                  <a:pt x="252741" y="333360"/>
                </a:cubicBezTo>
                <a:cubicBezTo>
                  <a:pt x="253694" y="329231"/>
                  <a:pt x="259798" y="330184"/>
                  <a:pt x="259798" y="325667"/>
                </a:cubicBezTo>
                <a:cubicBezTo>
                  <a:pt x="265762" y="321080"/>
                  <a:pt x="271337" y="315963"/>
                  <a:pt x="276419" y="310458"/>
                </a:cubicBezTo>
                <a:cubicBezTo>
                  <a:pt x="276207" y="308235"/>
                  <a:pt x="279700" y="310882"/>
                  <a:pt x="278642" y="308235"/>
                </a:cubicBezTo>
                <a:cubicBezTo>
                  <a:pt x="285029" y="303083"/>
                  <a:pt x="291169" y="297508"/>
                  <a:pt x="296920" y="291651"/>
                </a:cubicBezTo>
                <a:cubicBezTo>
                  <a:pt x="302531" y="292180"/>
                  <a:pt x="297979" y="284205"/>
                  <a:pt x="303060" y="284205"/>
                </a:cubicBezTo>
                <a:cubicBezTo>
                  <a:pt x="303060" y="282511"/>
                  <a:pt x="305072" y="282511"/>
                  <a:pt x="305283" y="282511"/>
                </a:cubicBezTo>
                <a:lnTo>
                  <a:pt x="306554" y="282511"/>
                </a:lnTo>
                <a:cubicBezTo>
                  <a:pt x="307824" y="278206"/>
                  <a:pt x="312341" y="277042"/>
                  <a:pt x="313082" y="271996"/>
                </a:cubicBezTo>
                <a:cubicBezTo>
                  <a:pt x="308847" y="272948"/>
                  <a:pt x="308742" y="277253"/>
                  <a:pt x="304966" y="278524"/>
                </a:cubicBezTo>
                <a:cubicBezTo>
                  <a:pt x="304542" y="281558"/>
                  <a:pt x="300520" y="281241"/>
                  <a:pt x="300520" y="284628"/>
                </a:cubicBezTo>
                <a:cubicBezTo>
                  <a:pt x="296073" y="287698"/>
                  <a:pt x="291980" y="291227"/>
                  <a:pt x="288240" y="295109"/>
                </a:cubicBezTo>
                <a:cubicBezTo>
                  <a:pt x="285699" y="299308"/>
                  <a:pt x="281288" y="301319"/>
                  <a:pt x="278748" y="305624"/>
                </a:cubicBezTo>
                <a:cubicBezTo>
                  <a:pt x="274407" y="309188"/>
                  <a:pt x="271443" y="314234"/>
                  <a:pt x="266044" y="316104"/>
                </a:cubicBezTo>
                <a:cubicBezTo>
                  <a:pt x="263609" y="319174"/>
                  <a:pt x="260328" y="321468"/>
                  <a:pt x="258210" y="324714"/>
                </a:cubicBezTo>
                <a:cubicBezTo>
                  <a:pt x="256728" y="325773"/>
                  <a:pt x="254541" y="326196"/>
                  <a:pt x="253905" y="327784"/>
                </a:cubicBezTo>
                <a:cubicBezTo>
                  <a:pt x="250412" y="330501"/>
                  <a:pt x="248401" y="334595"/>
                  <a:pt x="243849" y="336077"/>
                </a:cubicBezTo>
                <a:cubicBezTo>
                  <a:pt x="242790" y="338582"/>
                  <a:pt x="238556" y="339852"/>
                  <a:pt x="238556" y="342040"/>
                </a:cubicBezTo>
                <a:cubicBezTo>
                  <a:pt x="238556" y="344263"/>
                  <a:pt x="235062" y="341758"/>
                  <a:pt x="236333" y="344263"/>
                </a:cubicBezTo>
                <a:cubicBezTo>
                  <a:pt x="233686" y="345534"/>
                  <a:pt x="234321" y="349733"/>
                  <a:pt x="230722" y="350756"/>
                </a:cubicBezTo>
                <a:cubicBezTo>
                  <a:pt x="227158" y="351815"/>
                  <a:pt x="226205" y="355590"/>
                  <a:pt x="222394" y="356331"/>
                </a:cubicBezTo>
                <a:cubicBezTo>
                  <a:pt x="220524" y="358131"/>
                  <a:pt x="218936" y="360178"/>
                  <a:pt x="217630" y="362436"/>
                </a:cubicBezTo>
                <a:lnTo>
                  <a:pt x="215831" y="362436"/>
                </a:lnTo>
                <a:cubicBezTo>
                  <a:pt x="215513" y="365471"/>
                  <a:pt x="211490" y="364730"/>
                  <a:pt x="211490" y="367588"/>
                </a:cubicBezTo>
                <a:cubicBezTo>
                  <a:pt x="208526" y="369246"/>
                  <a:pt x="206727" y="373234"/>
                  <a:pt x="203127" y="374187"/>
                </a:cubicBezTo>
                <a:cubicBezTo>
                  <a:pt x="202739" y="378703"/>
                  <a:pt x="197129" y="377751"/>
                  <a:pt x="196176" y="381950"/>
                </a:cubicBezTo>
                <a:cubicBezTo>
                  <a:pt x="192047" y="383008"/>
                  <a:pt x="190248" y="386996"/>
                  <a:pt x="187495" y="389854"/>
                </a:cubicBezTo>
                <a:cubicBezTo>
                  <a:pt x="184425" y="389536"/>
                  <a:pt x="184955" y="393630"/>
                  <a:pt x="182732" y="393630"/>
                </a:cubicBezTo>
                <a:cubicBezTo>
                  <a:pt x="178497" y="396347"/>
                  <a:pt x="175674" y="400123"/>
                  <a:pt x="172181" y="403193"/>
                </a:cubicBezTo>
                <a:cubicBezTo>
                  <a:pt x="166782" y="407603"/>
                  <a:pt x="161701" y="412367"/>
                  <a:pt x="156937" y="417448"/>
                </a:cubicBezTo>
                <a:cubicBezTo>
                  <a:pt x="153761" y="417237"/>
                  <a:pt x="154290" y="421436"/>
                  <a:pt x="151220" y="421436"/>
                </a:cubicBezTo>
                <a:cubicBezTo>
                  <a:pt x="149668" y="423659"/>
                  <a:pt x="147445" y="424188"/>
                  <a:pt x="146598" y="426694"/>
                </a:cubicBezTo>
                <a:cubicBezTo>
                  <a:pt x="143845" y="426164"/>
                  <a:pt x="144586" y="429234"/>
                  <a:pt x="142575" y="429234"/>
                </a:cubicBezTo>
                <a:lnTo>
                  <a:pt x="142575" y="430469"/>
                </a:lnTo>
                <a:cubicBezTo>
                  <a:pt x="144586" y="429552"/>
                  <a:pt x="144163" y="432269"/>
                  <a:pt x="145962" y="431422"/>
                </a:cubicBezTo>
                <a:cubicBezTo>
                  <a:pt x="154290" y="428070"/>
                  <a:pt x="157572" y="418930"/>
                  <a:pt x="165617" y="415261"/>
                </a:cubicBezTo>
                <a:cubicBezTo>
                  <a:pt x="166147" y="412932"/>
                  <a:pt x="168687" y="412402"/>
                  <a:pt x="169640" y="410638"/>
                </a:cubicBezTo>
                <a:lnTo>
                  <a:pt x="169640" y="409791"/>
                </a:lnTo>
                <a:close/>
                <a:moveTo>
                  <a:pt x="161277" y="450018"/>
                </a:moveTo>
                <a:cubicBezTo>
                  <a:pt x="161383" y="449701"/>
                  <a:pt x="161559" y="449418"/>
                  <a:pt x="161736" y="449171"/>
                </a:cubicBezTo>
                <a:cubicBezTo>
                  <a:pt x="161242" y="449454"/>
                  <a:pt x="160712" y="449701"/>
                  <a:pt x="160218" y="450018"/>
                </a:cubicBezTo>
                <a:cubicBezTo>
                  <a:pt x="159266" y="453053"/>
                  <a:pt x="155455" y="452312"/>
                  <a:pt x="154396" y="455170"/>
                </a:cubicBezTo>
                <a:cubicBezTo>
                  <a:pt x="150938" y="457746"/>
                  <a:pt x="147762" y="460640"/>
                  <a:pt x="144904" y="463886"/>
                </a:cubicBezTo>
                <a:cubicBezTo>
                  <a:pt x="141834" y="465121"/>
                  <a:pt x="140458" y="469638"/>
                  <a:pt x="136541" y="470379"/>
                </a:cubicBezTo>
                <a:cubicBezTo>
                  <a:pt x="136541" y="471120"/>
                  <a:pt x="135588" y="472920"/>
                  <a:pt x="136541" y="472920"/>
                </a:cubicBezTo>
                <a:cubicBezTo>
                  <a:pt x="136753" y="470908"/>
                  <a:pt x="138446" y="471120"/>
                  <a:pt x="140881" y="469109"/>
                </a:cubicBezTo>
                <a:cubicBezTo>
                  <a:pt x="143316" y="467132"/>
                  <a:pt x="144586" y="464098"/>
                  <a:pt x="148186" y="463568"/>
                </a:cubicBezTo>
                <a:cubicBezTo>
                  <a:pt x="149632" y="460287"/>
                  <a:pt x="152314" y="457711"/>
                  <a:pt x="155666" y="456405"/>
                </a:cubicBezTo>
                <a:cubicBezTo>
                  <a:pt x="156196" y="453582"/>
                  <a:pt x="159583" y="452841"/>
                  <a:pt x="161277" y="450865"/>
                </a:cubicBezTo>
                <a:lnTo>
                  <a:pt x="161277" y="450018"/>
                </a:lnTo>
                <a:close/>
                <a:moveTo>
                  <a:pt x="164100" y="447372"/>
                </a:moveTo>
                <a:cubicBezTo>
                  <a:pt x="165582" y="446525"/>
                  <a:pt x="167099" y="445819"/>
                  <a:pt x="167099" y="444337"/>
                </a:cubicBezTo>
                <a:cubicBezTo>
                  <a:pt x="166041" y="444337"/>
                  <a:pt x="165406" y="444549"/>
                  <a:pt x="164559" y="446560"/>
                </a:cubicBezTo>
                <a:cubicBezTo>
                  <a:pt x="164418" y="446842"/>
                  <a:pt x="164276" y="447125"/>
                  <a:pt x="164100" y="447372"/>
                </a:cubicBezTo>
                <a:close/>
                <a:moveTo>
                  <a:pt x="161736" y="449171"/>
                </a:moveTo>
                <a:cubicBezTo>
                  <a:pt x="162618" y="448713"/>
                  <a:pt x="163465" y="448219"/>
                  <a:pt x="164100" y="447372"/>
                </a:cubicBezTo>
                <a:cubicBezTo>
                  <a:pt x="163218" y="447866"/>
                  <a:pt x="162336" y="448395"/>
                  <a:pt x="161736" y="449171"/>
                </a:cubicBezTo>
                <a:close/>
                <a:moveTo>
                  <a:pt x="126378" y="448748"/>
                </a:moveTo>
                <a:cubicBezTo>
                  <a:pt x="131460" y="446984"/>
                  <a:pt x="134212" y="441938"/>
                  <a:pt x="137494" y="439503"/>
                </a:cubicBezTo>
                <a:cubicBezTo>
                  <a:pt x="136753" y="438162"/>
                  <a:pt x="135800" y="438162"/>
                  <a:pt x="134000" y="438162"/>
                </a:cubicBezTo>
                <a:cubicBezTo>
                  <a:pt x="131036" y="442537"/>
                  <a:pt x="125637" y="443808"/>
                  <a:pt x="123449" y="448642"/>
                </a:cubicBezTo>
                <a:lnTo>
                  <a:pt x="124720" y="448642"/>
                </a:lnTo>
                <a:cubicBezTo>
                  <a:pt x="125461" y="448642"/>
                  <a:pt x="126378" y="448536"/>
                  <a:pt x="126378" y="449595"/>
                </a:cubicBezTo>
                <a:lnTo>
                  <a:pt x="126378" y="448748"/>
                </a:lnTo>
                <a:close/>
                <a:moveTo>
                  <a:pt x="125637" y="423130"/>
                </a:moveTo>
                <a:cubicBezTo>
                  <a:pt x="127013" y="421436"/>
                  <a:pt x="128601" y="419813"/>
                  <a:pt x="130224" y="418154"/>
                </a:cubicBezTo>
                <a:cubicBezTo>
                  <a:pt x="127754" y="420130"/>
                  <a:pt x="123026" y="418719"/>
                  <a:pt x="119850" y="418719"/>
                </a:cubicBezTo>
                <a:cubicBezTo>
                  <a:pt x="118897" y="416954"/>
                  <a:pt x="115086" y="417237"/>
                  <a:pt x="115086" y="414414"/>
                </a:cubicBezTo>
                <a:cubicBezTo>
                  <a:pt x="113287" y="414202"/>
                  <a:pt x="113498" y="416531"/>
                  <a:pt x="111593" y="416531"/>
                </a:cubicBezTo>
                <a:cubicBezTo>
                  <a:pt x="111593" y="419460"/>
                  <a:pt x="114769" y="420201"/>
                  <a:pt x="116357" y="421753"/>
                </a:cubicBezTo>
                <a:cubicBezTo>
                  <a:pt x="118403" y="421330"/>
                  <a:pt x="120485" y="422212"/>
                  <a:pt x="121650" y="423977"/>
                </a:cubicBezTo>
                <a:lnTo>
                  <a:pt x="125637" y="423130"/>
                </a:lnTo>
                <a:close/>
                <a:moveTo>
                  <a:pt x="130401" y="417978"/>
                </a:moveTo>
                <a:lnTo>
                  <a:pt x="130401" y="417942"/>
                </a:lnTo>
                <a:cubicBezTo>
                  <a:pt x="130366" y="418013"/>
                  <a:pt x="130295" y="418084"/>
                  <a:pt x="130224" y="418154"/>
                </a:cubicBezTo>
                <a:cubicBezTo>
                  <a:pt x="130295" y="418084"/>
                  <a:pt x="130366" y="418048"/>
                  <a:pt x="130401" y="417978"/>
                </a:cubicBezTo>
                <a:close/>
                <a:moveTo>
                  <a:pt x="130401" y="417942"/>
                </a:moveTo>
                <a:cubicBezTo>
                  <a:pt x="131142" y="417201"/>
                  <a:pt x="131848" y="416460"/>
                  <a:pt x="132518" y="415684"/>
                </a:cubicBezTo>
                <a:lnTo>
                  <a:pt x="130401" y="415684"/>
                </a:lnTo>
                <a:lnTo>
                  <a:pt x="130401" y="417942"/>
                </a:lnTo>
                <a:close/>
                <a:moveTo>
                  <a:pt x="107676" y="439185"/>
                </a:moveTo>
                <a:cubicBezTo>
                  <a:pt x="109476" y="435621"/>
                  <a:pt x="114557" y="434668"/>
                  <a:pt x="116039" y="431422"/>
                </a:cubicBezTo>
                <a:cubicBezTo>
                  <a:pt x="114345" y="431422"/>
                  <a:pt x="114028" y="429234"/>
                  <a:pt x="111593" y="430046"/>
                </a:cubicBezTo>
                <a:cubicBezTo>
                  <a:pt x="109264" y="429234"/>
                  <a:pt x="108523" y="427011"/>
                  <a:pt x="105982" y="427011"/>
                </a:cubicBezTo>
                <a:cubicBezTo>
                  <a:pt x="100901" y="420942"/>
                  <a:pt x="100195" y="430469"/>
                  <a:pt x="96384" y="431422"/>
                </a:cubicBezTo>
                <a:cubicBezTo>
                  <a:pt x="97337" y="432481"/>
                  <a:pt x="96173" y="432904"/>
                  <a:pt x="99454" y="434457"/>
                </a:cubicBezTo>
                <a:cubicBezTo>
                  <a:pt x="102701" y="436045"/>
                  <a:pt x="102912" y="440032"/>
                  <a:pt x="107676" y="440032"/>
                </a:cubicBezTo>
                <a:lnTo>
                  <a:pt x="107676" y="439185"/>
                </a:lnTo>
                <a:close/>
                <a:moveTo>
                  <a:pt x="120909" y="397723"/>
                </a:moveTo>
                <a:cubicBezTo>
                  <a:pt x="120062" y="397723"/>
                  <a:pt x="120062" y="396982"/>
                  <a:pt x="120062" y="396241"/>
                </a:cubicBezTo>
                <a:lnTo>
                  <a:pt x="118580" y="396241"/>
                </a:lnTo>
                <a:lnTo>
                  <a:pt x="119109" y="398041"/>
                </a:lnTo>
                <a:lnTo>
                  <a:pt x="121967" y="398041"/>
                </a:lnTo>
                <a:lnTo>
                  <a:pt x="120909" y="397723"/>
                </a:lnTo>
                <a:close/>
                <a:moveTo>
                  <a:pt x="104500" y="377962"/>
                </a:moveTo>
                <a:cubicBezTo>
                  <a:pt x="104500" y="377962"/>
                  <a:pt x="104500" y="377927"/>
                  <a:pt x="104500" y="377927"/>
                </a:cubicBezTo>
                <a:cubicBezTo>
                  <a:pt x="104500" y="377856"/>
                  <a:pt x="104500" y="377751"/>
                  <a:pt x="104500" y="377645"/>
                </a:cubicBezTo>
                <a:lnTo>
                  <a:pt x="104500" y="377962"/>
                </a:lnTo>
                <a:close/>
                <a:moveTo>
                  <a:pt x="104500" y="377927"/>
                </a:moveTo>
                <a:cubicBezTo>
                  <a:pt x="104042" y="384667"/>
                  <a:pt x="110781" y="383185"/>
                  <a:pt x="113710" y="387737"/>
                </a:cubicBezTo>
                <a:cubicBezTo>
                  <a:pt x="114980" y="387737"/>
                  <a:pt x="113710" y="390489"/>
                  <a:pt x="115933" y="389431"/>
                </a:cubicBezTo>
                <a:cubicBezTo>
                  <a:pt x="117486" y="390595"/>
                  <a:pt x="118933" y="391936"/>
                  <a:pt x="120274" y="393418"/>
                </a:cubicBezTo>
                <a:lnTo>
                  <a:pt x="126272" y="393418"/>
                </a:lnTo>
                <a:cubicBezTo>
                  <a:pt x="126378" y="391618"/>
                  <a:pt x="128919" y="393312"/>
                  <a:pt x="128390" y="391618"/>
                </a:cubicBezTo>
                <a:cubicBezTo>
                  <a:pt x="130295" y="391830"/>
                  <a:pt x="129660" y="389536"/>
                  <a:pt x="131565" y="390383"/>
                </a:cubicBezTo>
                <a:cubicBezTo>
                  <a:pt x="134847" y="386290"/>
                  <a:pt x="138658" y="382797"/>
                  <a:pt x="142151" y="378703"/>
                </a:cubicBezTo>
                <a:cubicBezTo>
                  <a:pt x="144692" y="378703"/>
                  <a:pt x="146068" y="376198"/>
                  <a:pt x="147445" y="375245"/>
                </a:cubicBezTo>
                <a:cubicBezTo>
                  <a:pt x="148821" y="374293"/>
                  <a:pt x="148821" y="372105"/>
                  <a:pt x="151785" y="372105"/>
                </a:cubicBezTo>
                <a:cubicBezTo>
                  <a:pt x="150832" y="367694"/>
                  <a:pt x="157360" y="369988"/>
                  <a:pt x="156513" y="365577"/>
                </a:cubicBezTo>
                <a:cubicBezTo>
                  <a:pt x="159372" y="364941"/>
                  <a:pt x="160642" y="362013"/>
                  <a:pt x="163077" y="361272"/>
                </a:cubicBezTo>
                <a:cubicBezTo>
                  <a:pt x="163183" y="358766"/>
                  <a:pt x="167946" y="358025"/>
                  <a:pt x="166147" y="356014"/>
                </a:cubicBezTo>
                <a:cubicBezTo>
                  <a:pt x="164347" y="354038"/>
                  <a:pt x="161277" y="352344"/>
                  <a:pt x="159160" y="351391"/>
                </a:cubicBezTo>
                <a:cubicBezTo>
                  <a:pt x="157043" y="350439"/>
                  <a:pt x="156619" y="348251"/>
                  <a:pt x="155772" y="346451"/>
                </a:cubicBezTo>
                <a:cubicBezTo>
                  <a:pt x="152808" y="342711"/>
                  <a:pt x="151644" y="337806"/>
                  <a:pt x="152596" y="333148"/>
                </a:cubicBezTo>
                <a:cubicBezTo>
                  <a:pt x="149950" y="330678"/>
                  <a:pt x="147021" y="328525"/>
                  <a:pt x="143951" y="326620"/>
                </a:cubicBezTo>
                <a:cubicBezTo>
                  <a:pt x="141410" y="326620"/>
                  <a:pt x="138340" y="322632"/>
                  <a:pt x="137388" y="326620"/>
                </a:cubicBezTo>
                <a:cubicBezTo>
                  <a:pt x="139399" y="326937"/>
                  <a:pt x="138976" y="328808"/>
                  <a:pt x="140458" y="329655"/>
                </a:cubicBezTo>
                <a:cubicBezTo>
                  <a:pt x="141940" y="330501"/>
                  <a:pt x="141199" y="333854"/>
                  <a:pt x="140458" y="334912"/>
                </a:cubicBezTo>
                <a:cubicBezTo>
                  <a:pt x="140352" y="337453"/>
                  <a:pt x="136435" y="335653"/>
                  <a:pt x="135588" y="337453"/>
                </a:cubicBezTo>
                <a:lnTo>
                  <a:pt x="135588" y="336712"/>
                </a:lnTo>
                <a:cubicBezTo>
                  <a:pt x="133683" y="337065"/>
                  <a:pt x="131707" y="336183"/>
                  <a:pt x="130718" y="334489"/>
                </a:cubicBezTo>
                <a:cubicBezTo>
                  <a:pt x="128495" y="334207"/>
                  <a:pt x="126625" y="332654"/>
                  <a:pt x="125955" y="330501"/>
                </a:cubicBezTo>
                <a:cubicBezTo>
                  <a:pt x="123661" y="328102"/>
                  <a:pt x="120485" y="324714"/>
                  <a:pt x="116886" y="324926"/>
                </a:cubicBezTo>
                <a:cubicBezTo>
                  <a:pt x="113287" y="325138"/>
                  <a:pt x="114239" y="320092"/>
                  <a:pt x="111593" y="320092"/>
                </a:cubicBezTo>
                <a:lnTo>
                  <a:pt x="111593" y="325985"/>
                </a:lnTo>
                <a:lnTo>
                  <a:pt x="113075" y="325985"/>
                </a:lnTo>
                <a:cubicBezTo>
                  <a:pt x="114980" y="329972"/>
                  <a:pt x="116251" y="334242"/>
                  <a:pt x="116886" y="338582"/>
                </a:cubicBezTo>
                <a:lnTo>
                  <a:pt x="117839" y="338582"/>
                </a:lnTo>
                <a:cubicBezTo>
                  <a:pt x="117627" y="341335"/>
                  <a:pt x="121120" y="341864"/>
                  <a:pt x="120379" y="344581"/>
                </a:cubicBezTo>
                <a:cubicBezTo>
                  <a:pt x="122179" y="347086"/>
                  <a:pt x="119427" y="348145"/>
                  <a:pt x="118686" y="349839"/>
                </a:cubicBezTo>
                <a:cubicBezTo>
                  <a:pt x="115510" y="351074"/>
                  <a:pt x="116780" y="348886"/>
                  <a:pt x="113816" y="347616"/>
                </a:cubicBezTo>
                <a:cubicBezTo>
                  <a:pt x="110852" y="346345"/>
                  <a:pt x="106512" y="347086"/>
                  <a:pt x="105030" y="343840"/>
                </a:cubicBezTo>
                <a:cubicBezTo>
                  <a:pt x="99631" y="343416"/>
                  <a:pt x="98607" y="337841"/>
                  <a:pt x="93526" y="336818"/>
                </a:cubicBezTo>
                <a:cubicBezTo>
                  <a:pt x="92362" y="333642"/>
                  <a:pt x="88762" y="334277"/>
                  <a:pt x="87704" y="331137"/>
                </a:cubicBezTo>
                <a:cubicBezTo>
                  <a:pt x="81775" y="331031"/>
                  <a:pt x="81034" y="323797"/>
                  <a:pt x="75424" y="323797"/>
                </a:cubicBezTo>
                <a:lnTo>
                  <a:pt x="75424" y="325032"/>
                </a:lnTo>
                <a:cubicBezTo>
                  <a:pt x="75530" y="329549"/>
                  <a:pt x="79764" y="329055"/>
                  <a:pt x="81352" y="332089"/>
                </a:cubicBezTo>
                <a:cubicBezTo>
                  <a:pt x="86116" y="333360"/>
                  <a:pt x="86963" y="338582"/>
                  <a:pt x="91938" y="339852"/>
                </a:cubicBezTo>
                <a:cubicBezTo>
                  <a:pt x="92679" y="341864"/>
                  <a:pt x="95008" y="343099"/>
                  <a:pt x="95855" y="344581"/>
                </a:cubicBezTo>
                <a:cubicBezTo>
                  <a:pt x="97655" y="345498"/>
                  <a:pt x="99066" y="347051"/>
                  <a:pt x="99878" y="348886"/>
                </a:cubicBezTo>
                <a:cubicBezTo>
                  <a:pt x="95643" y="354250"/>
                  <a:pt x="93103" y="345957"/>
                  <a:pt x="89292" y="345957"/>
                </a:cubicBezTo>
                <a:cubicBezTo>
                  <a:pt x="85269" y="342887"/>
                  <a:pt x="83681" y="338265"/>
                  <a:pt x="78705" y="336394"/>
                </a:cubicBezTo>
                <a:cubicBezTo>
                  <a:pt x="77329" y="334489"/>
                  <a:pt x="73554" y="335124"/>
                  <a:pt x="72177" y="332407"/>
                </a:cubicBezTo>
                <a:cubicBezTo>
                  <a:pt x="68684" y="334806"/>
                  <a:pt x="72177" y="338582"/>
                  <a:pt x="72177" y="341652"/>
                </a:cubicBezTo>
                <a:cubicBezTo>
                  <a:pt x="74189" y="342887"/>
                  <a:pt x="73624" y="346557"/>
                  <a:pt x="76165" y="347616"/>
                </a:cubicBezTo>
                <a:cubicBezTo>
                  <a:pt x="75424" y="352662"/>
                  <a:pt x="80823" y="351921"/>
                  <a:pt x="80823" y="356861"/>
                </a:cubicBezTo>
                <a:lnTo>
                  <a:pt x="81775" y="356861"/>
                </a:lnTo>
                <a:cubicBezTo>
                  <a:pt x="83010" y="358131"/>
                  <a:pt x="84034" y="359578"/>
                  <a:pt x="84845" y="361166"/>
                </a:cubicBezTo>
                <a:cubicBezTo>
                  <a:pt x="87809" y="364871"/>
                  <a:pt x="91373" y="368047"/>
                  <a:pt x="95431" y="370517"/>
                </a:cubicBezTo>
                <a:cubicBezTo>
                  <a:pt x="95961" y="373022"/>
                  <a:pt x="99313" y="372916"/>
                  <a:pt x="101113" y="374081"/>
                </a:cubicBezTo>
                <a:cubicBezTo>
                  <a:pt x="104465" y="372316"/>
                  <a:pt x="103900" y="376621"/>
                  <a:pt x="104500" y="377927"/>
                </a:cubicBezTo>
                <a:close/>
                <a:moveTo>
                  <a:pt x="103865" y="387525"/>
                </a:moveTo>
                <a:lnTo>
                  <a:pt x="101960" y="387525"/>
                </a:lnTo>
                <a:lnTo>
                  <a:pt x="101960" y="388478"/>
                </a:lnTo>
                <a:lnTo>
                  <a:pt x="103865" y="388478"/>
                </a:lnTo>
                <a:lnTo>
                  <a:pt x="103865" y="387525"/>
                </a:lnTo>
                <a:close/>
                <a:moveTo>
                  <a:pt x="99207" y="238614"/>
                </a:moveTo>
                <a:cubicBezTo>
                  <a:pt x="100195" y="243449"/>
                  <a:pt x="101007" y="248495"/>
                  <a:pt x="101960" y="253435"/>
                </a:cubicBezTo>
                <a:lnTo>
                  <a:pt x="102912" y="253435"/>
                </a:lnTo>
                <a:cubicBezTo>
                  <a:pt x="103547" y="256258"/>
                  <a:pt x="105771" y="257422"/>
                  <a:pt x="105771" y="261198"/>
                </a:cubicBezTo>
                <a:lnTo>
                  <a:pt x="106723" y="261198"/>
                </a:lnTo>
                <a:cubicBezTo>
                  <a:pt x="106512" y="264762"/>
                  <a:pt x="109476" y="264762"/>
                  <a:pt x="109793" y="268008"/>
                </a:cubicBezTo>
                <a:cubicBezTo>
                  <a:pt x="110111" y="271290"/>
                  <a:pt x="113604" y="271996"/>
                  <a:pt x="112863" y="276301"/>
                </a:cubicBezTo>
                <a:cubicBezTo>
                  <a:pt x="118156" y="274325"/>
                  <a:pt x="117098" y="280112"/>
                  <a:pt x="121650" y="279477"/>
                </a:cubicBezTo>
                <a:cubicBezTo>
                  <a:pt x="123732" y="280182"/>
                  <a:pt x="124861" y="282405"/>
                  <a:pt x="124190" y="284523"/>
                </a:cubicBezTo>
                <a:cubicBezTo>
                  <a:pt x="123767" y="287028"/>
                  <a:pt x="121226" y="287557"/>
                  <a:pt x="119427" y="288510"/>
                </a:cubicBezTo>
                <a:cubicBezTo>
                  <a:pt x="119109" y="293874"/>
                  <a:pt x="126519" y="292074"/>
                  <a:pt x="127543" y="296802"/>
                </a:cubicBezTo>
                <a:cubicBezTo>
                  <a:pt x="129166" y="296838"/>
                  <a:pt x="130718" y="297402"/>
                  <a:pt x="131989" y="298390"/>
                </a:cubicBezTo>
                <a:cubicBezTo>
                  <a:pt x="136858" y="299837"/>
                  <a:pt x="137811" y="296061"/>
                  <a:pt x="140669" y="294897"/>
                </a:cubicBezTo>
                <a:cubicBezTo>
                  <a:pt x="144516" y="295391"/>
                  <a:pt x="147868" y="297861"/>
                  <a:pt x="149456" y="301425"/>
                </a:cubicBezTo>
                <a:cubicBezTo>
                  <a:pt x="149562" y="303613"/>
                  <a:pt x="153020" y="300896"/>
                  <a:pt x="152491" y="303613"/>
                </a:cubicBezTo>
                <a:cubicBezTo>
                  <a:pt x="155561" y="304460"/>
                  <a:pt x="155561" y="308341"/>
                  <a:pt x="155561" y="311905"/>
                </a:cubicBezTo>
                <a:cubicBezTo>
                  <a:pt x="156513" y="313599"/>
                  <a:pt x="158419" y="314481"/>
                  <a:pt x="160324" y="314128"/>
                </a:cubicBezTo>
                <a:cubicBezTo>
                  <a:pt x="162547" y="313176"/>
                  <a:pt x="164665" y="310882"/>
                  <a:pt x="166888" y="313176"/>
                </a:cubicBezTo>
                <a:lnTo>
                  <a:pt x="169958" y="313176"/>
                </a:lnTo>
                <a:cubicBezTo>
                  <a:pt x="172463" y="313775"/>
                  <a:pt x="174545" y="315540"/>
                  <a:pt x="175568" y="317904"/>
                </a:cubicBezTo>
                <a:cubicBezTo>
                  <a:pt x="178709" y="318433"/>
                  <a:pt x="187389" y="316422"/>
                  <a:pt x="190459" y="319668"/>
                </a:cubicBezTo>
                <a:cubicBezTo>
                  <a:pt x="191200" y="322950"/>
                  <a:pt x="195541" y="321680"/>
                  <a:pt x="197023" y="324397"/>
                </a:cubicBezTo>
                <a:cubicBezTo>
                  <a:pt x="204821" y="323691"/>
                  <a:pt x="206833" y="315469"/>
                  <a:pt x="213184" y="313176"/>
                </a:cubicBezTo>
                <a:cubicBezTo>
                  <a:pt x="214455" y="311905"/>
                  <a:pt x="213714" y="309188"/>
                  <a:pt x="216995" y="309188"/>
                </a:cubicBezTo>
                <a:cubicBezTo>
                  <a:pt x="220312" y="305483"/>
                  <a:pt x="223841" y="301954"/>
                  <a:pt x="227581" y="298673"/>
                </a:cubicBezTo>
                <a:cubicBezTo>
                  <a:pt x="232063" y="295320"/>
                  <a:pt x="236297" y="291615"/>
                  <a:pt x="240144" y="287557"/>
                </a:cubicBezTo>
                <a:cubicBezTo>
                  <a:pt x="240144" y="285652"/>
                  <a:pt x="242896" y="287346"/>
                  <a:pt x="242367" y="285652"/>
                </a:cubicBezTo>
                <a:cubicBezTo>
                  <a:pt x="244696" y="284805"/>
                  <a:pt x="244907" y="281876"/>
                  <a:pt x="247236" y="281876"/>
                </a:cubicBezTo>
                <a:lnTo>
                  <a:pt x="247236" y="280923"/>
                </a:lnTo>
                <a:lnTo>
                  <a:pt x="248507" y="280923"/>
                </a:lnTo>
                <a:cubicBezTo>
                  <a:pt x="250730" y="276618"/>
                  <a:pt x="255458" y="274430"/>
                  <a:pt x="258528" y="270443"/>
                </a:cubicBezTo>
                <a:cubicBezTo>
                  <a:pt x="258528" y="269173"/>
                  <a:pt x="260645" y="268643"/>
                  <a:pt x="260751" y="268643"/>
                </a:cubicBezTo>
                <a:lnTo>
                  <a:pt x="261916" y="268643"/>
                </a:lnTo>
                <a:cubicBezTo>
                  <a:pt x="262868" y="264338"/>
                  <a:pt x="265621" y="263597"/>
                  <a:pt x="269432" y="260880"/>
                </a:cubicBezTo>
                <a:cubicBezTo>
                  <a:pt x="273243" y="258163"/>
                  <a:pt x="275254" y="253964"/>
                  <a:pt x="280018" y="252588"/>
                </a:cubicBezTo>
                <a:cubicBezTo>
                  <a:pt x="282523" y="249306"/>
                  <a:pt x="285417" y="246377"/>
                  <a:pt x="288663" y="243872"/>
                </a:cubicBezTo>
                <a:cubicBezTo>
                  <a:pt x="289722" y="240837"/>
                  <a:pt x="293427" y="239885"/>
                  <a:pt x="294909" y="237062"/>
                </a:cubicBezTo>
                <a:cubicBezTo>
                  <a:pt x="298508" y="236003"/>
                  <a:pt x="299461" y="232298"/>
                  <a:pt x="302637" y="230534"/>
                </a:cubicBezTo>
                <a:cubicBezTo>
                  <a:pt x="304119" y="227393"/>
                  <a:pt x="306765" y="226229"/>
                  <a:pt x="309165" y="224323"/>
                </a:cubicBezTo>
                <a:cubicBezTo>
                  <a:pt x="311600" y="222453"/>
                  <a:pt x="314881" y="220018"/>
                  <a:pt x="314881" y="216136"/>
                </a:cubicBezTo>
                <a:cubicBezTo>
                  <a:pt x="314352" y="216136"/>
                  <a:pt x="313611" y="216666"/>
                  <a:pt x="313611" y="216136"/>
                </a:cubicBezTo>
                <a:cubicBezTo>
                  <a:pt x="313717" y="213949"/>
                  <a:pt x="312870" y="210596"/>
                  <a:pt x="315728" y="210596"/>
                </a:cubicBezTo>
                <a:lnTo>
                  <a:pt x="318904" y="214372"/>
                </a:lnTo>
                <a:cubicBezTo>
                  <a:pt x="322292" y="215713"/>
                  <a:pt x="321233" y="211831"/>
                  <a:pt x="324515" y="212678"/>
                </a:cubicBezTo>
                <a:cubicBezTo>
                  <a:pt x="324515" y="209961"/>
                  <a:pt x="328538" y="210596"/>
                  <a:pt x="328538" y="208373"/>
                </a:cubicBezTo>
                <a:cubicBezTo>
                  <a:pt x="332984" y="203010"/>
                  <a:pt x="338100" y="198211"/>
                  <a:pt x="343746" y="194082"/>
                </a:cubicBezTo>
                <a:cubicBezTo>
                  <a:pt x="343605" y="189036"/>
                  <a:pt x="341523" y="184237"/>
                  <a:pt x="337924" y="180638"/>
                </a:cubicBezTo>
                <a:cubicBezTo>
                  <a:pt x="336336" y="180638"/>
                  <a:pt x="337924" y="178556"/>
                  <a:pt x="336336" y="178556"/>
                </a:cubicBezTo>
                <a:cubicBezTo>
                  <a:pt x="335595" y="174039"/>
                  <a:pt x="331608" y="172028"/>
                  <a:pt x="329279" y="168570"/>
                </a:cubicBezTo>
                <a:cubicBezTo>
                  <a:pt x="323774" y="166241"/>
                  <a:pt x="321233" y="161548"/>
                  <a:pt x="316152" y="159007"/>
                </a:cubicBezTo>
                <a:cubicBezTo>
                  <a:pt x="313399" y="155972"/>
                  <a:pt x="309377" y="154490"/>
                  <a:pt x="307083" y="151244"/>
                </a:cubicBezTo>
                <a:cubicBezTo>
                  <a:pt x="303907" y="151244"/>
                  <a:pt x="302531" y="148280"/>
                  <a:pt x="300837" y="146515"/>
                </a:cubicBezTo>
                <a:lnTo>
                  <a:pt x="299567" y="146515"/>
                </a:lnTo>
                <a:cubicBezTo>
                  <a:pt x="298297" y="143904"/>
                  <a:pt x="294486" y="144186"/>
                  <a:pt x="293533" y="141681"/>
                </a:cubicBezTo>
                <a:cubicBezTo>
                  <a:pt x="288840" y="138823"/>
                  <a:pt x="283864" y="136353"/>
                  <a:pt x="278748" y="134341"/>
                </a:cubicBezTo>
                <a:cubicBezTo>
                  <a:pt x="277795" y="132648"/>
                  <a:pt x="275466" y="132330"/>
                  <a:pt x="273984" y="131377"/>
                </a:cubicBezTo>
                <a:lnTo>
                  <a:pt x="265938" y="131377"/>
                </a:lnTo>
                <a:cubicBezTo>
                  <a:pt x="262868" y="128660"/>
                  <a:pt x="260539" y="132648"/>
                  <a:pt x="256517" y="131377"/>
                </a:cubicBezTo>
                <a:cubicBezTo>
                  <a:pt x="254364" y="129260"/>
                  <a:pt x="253059" y="126437"/>
                  <a:pt x="252847" y="123402"/>
                </a:cubicBezTo>
                <a:cubicBezTo>
                  <a:pt x="249777" y="121320"/>
                  <a:pt x="250518" y="116274"/>
                  <a:pt x="246919" y="114051"/>
                </a:cubicBezTo>
                <a:cubicBezTo>
                  <a:pt x="246495" y="111864"/>
                  <a:pt x="242896" y="114581"/>
                  <a:pt x="242896" y="111864"/>
                </a:cubicBezTo>
                <a:lnTo>
                  <a:pt x="230722" y="111864"/>
                </a:lnTo>
                <a:cubicBezTo>
                  <a:pt x="229769" y="114581"/>
                  <a:pt x="224935" y="111864"/>
                  <a:pt x="223241" y="114051"/>
                </a:cubicBezTo>
                <a:cubicBezTo>
                  <a:pt x="218442" y="116486"/>
                  <a:pt x="213572" y="118674"/>
                  <a:pt x="208526" y="120579"/>
                </a:cubicBezTo>
                <a:cubicBezTo>
                  <a:pt x="204398" y="123332"/>
                  <a:pt x="199458" y="124708"/>
                  <a:pt x="194482" y="124567"/>
                </a:cubicBezTo>
                <a:lnTo>
                  <a:pt x="191941" y="124567"/>
                </a:lnTo>
                <a:lnTo>
                  <a:pt x="191941" y="125837"/>
                </a:lnTo>
                <a:cubicBezTo>
                  <a:pt x="191730" y="126896"/>
                  <a:pt x="192471" y="128554"/>
                  <a:pt x="190671" y="128554"/>
                </a:cubicBezTo>
                <a:cubicBezTo>
                  <a:pt x="190459" y="130566"/>
                  <a:pt x="190989" y="133389"/>
                  <a:pt x="189718" y="134553"/>
                </a:cubicBezTo>
                <a:cubicBezTo>
                  <a:pt x="186648" y="139176"/>
                  <a:pt x="183367" y="136635"/>
                  <a:pt x="177862" y="136635"/>
                </a:cubicBezTo>
                <a:lnTo>
                  <a:pt x="164453" y="136635"/>
                </a:lnTo>
                <a:cubicBezTo>
                  <a:pt x="163183" y="137164"/>
                  <a:pt x="161595" y="137164"/>
                  <a:pt x="160113" y="137164"/>
                </a:cubicBezTo>
                <a:cubicBezTo>
                  <a:pt x="153761" y="138117"/>
                  <a:pt x="151785" y="143692"/>
                  <a:pt x="146174" y="145880"/>
                </a:cubicBezTo>
                <a:cubicBezTo>
                  <a:pt x="144163" y="146092"/>
                  <a:pt x="146492" y="149868"/>
                  <a:pt x="143422" y="148915"/>
                </a:cubicBezTo>
                <a:lnTo>
                  <a:pt x="143422" y="150185"/>
                </a:lnTo>
                <a:lnTo>
                  <a:pt x="142151" y="150185"/>
                </a:lnTo>
                <a:cubicBezTo>
                  <a:pt x="139928" y="152832"/>
                  <a:pt x="140669" y="157243"/>
                  <a:pt x="137388" y="158795"/>
                </a:cubicBezTo>
                <a:cubicBezTo>
                  <a:pt x="137388" y="161548"/>
                  <a:pt x="134318" y="162253"/>
                  <a:pt x="134318" y="164900"/>
                </a:cubicBezTo>
                <a:cubicBezTo>
                  <a:pt x="131036" y="164371"/>
                  <a:pt x="133788" y="168887"/>
                  <a:pt x="131777" y="169628"/>
                </a:cubicBezTo>
                <a:lnTo>
                  <a:pt x="131777" y="171816"/>
                </a:lnTo>
                <a:cubicBezTo>
                  <a:pt x="131671" y="174110"/>
                  <a:pt x="131071" y="176333"/>
                  <a:pt x="129977" y="178344"/>
                </a:cubicBezTo>
                <a:lnTo>
                  <a:pt x="129977" y="185684"/>
                </a:lnTo>
                <a:lnTo>
                  <a:pt x="129025" y="185684"/>
                </a:lnTo>
                <a:lnTo>
                  <a:pt x="129025" y="195247"/>
                </a:lnTo>
                <a:lnTo>
                  <a:pt x="129977" y="195247"/>
                </a:lnTo>
                <a:cubicBezTo>
                  <a:pt x="131777" y="204280"/>
                  <a:pt x="131248" y="214549"/>
                  <a:pt x="133788" y="222876"/>
                </a:cubicBezTo>
                <a:lnTo>
                  <a:pt x="134318" y="222876"/>
                </a:lnTo>
                <a:cubicBezTo>
                  <a:pt x="134565" y="225170"/>
                  <a:pt x="135271" y="227393"/>
                  <a:pt x="136435" y="229369"/>
                </a:cubicBezTo>
                <a:cubicBezTo>
                  <a:pt x="137599" y="232086"/>
                  <a:pt x="135588" y="233568"/>
                  <a:pt x="133047" y="232086"/>
                </a:cubicBezTo>
                <a:cubicBezTo>
                  <a:pt x="130507" y="230639"/>
                  <a:pt x="132095" y="226123"/>
                  <a:pt x="129554" y="225064"/>
                </a:cubicBezTo>
                <a:cubicBezTo>
                  <a:pt x="127013" y="224005"/>
                  <a:pt x="126484" y="220336"/>
                  <a:pt x="125531" y="217830"/>
                </a:cubicBezTo>
                <a:lnTo>
                  <a:pt x="124720" y="217830"/>
                </a:lnTo>
                <a:lnTo>
                  <a:pt x="124720" y="215607"/>
                </a:lnTo>
                <a:cubicBezTo>
                  <a:pt x="121967" y="214478"/>
                  <a:pt x="122602" y="211090"/>
                  <a:pt x="119850" y="209855"/>
                </a:cubicBezTo>
                <a:cubicBezTo>
                  <a:pt x="119638" y="208267"/>
                  <a:pt x="117309" y="210279"/>
                  <a:pt x="117309" y="207738"/>
                </a:cubicBezTo>
                <a:lnTo>
                  <a:pt x="112016" y="207738"/>
                </a:lnTo>
                <a:cubicBezTo>
                  <a:pt x="107782" y="210773"/>
                  <a:pt x="110958" y="219065"/>
                  <a:pt x="109476" y="224323"/>
                </a:cubicBezTo>
                <a:lnTo>
                  <a:pt x="108523" y="224323"/>
                </a:lnTo>
                <a:lnTo>
                  <a:pt x="108523" y="241649"/>
                </a:lnTo>
                <a:cubicBezTo>
                  <a:pt x="104500" y="241861"/>
                  <a:pt x="104712" y="236815"/>
                  <a:pt x="101113" y="236815"/>
                </a:cubicBezTo>
                <a:lnTo>
                  <a:pt x="99207" y="238614"/>
                </a:lnTo>
                <a:close/>
                <a:moveTo>
                  <a:pt x="197976" y="24493"/>
                </a:moveTo>
                <a:lnTo>
                  <a:pt x="200199" y="25940"/>
                </a:lnTo>
                <a:cubicBezTo>
                  <a:pt x="200728" y="25022"/>
                  <a:pt x="201469" y="24811"/>
                  <a:pt x="201469" y="23223"/>
                </a:cubicBezTo>
                <a:cubicBezTo>
                  <a:pt x="199669" y="23011"/>
                  <a:pt x="198717" y="23329"/>
                  <a:pt x="197976" y="24493"/>
                </a:cubicBezTo>
                <a:close/>
                <a:moveTo>
                  <a:pt x="347557" y="199022"/>
                </a:moveTo>
                <a:cubicBezTo>
                  <a:pt x="345475" y="200187"/>
                  <a:pt x="343746" y="201845"/>
                  <a:pt x="342476" y="203857"/>
                </a:cubicBezTo>
                <a:cubicBezTo>
                  <a:pt x="341206" y="205833"/>
                  <a:pt x="337606" y="206044"/>
                  <a:pt x="336865" y="208162"/>
                </a:cubicBezTo>
                <a:cubicBezTo>
                  <a:pt x="333584" y="208797"/>
                  <a:pt x="334325" y="212572"/>
                  <a:pt x="331184" y="212572"/>
                </a:cubicBezTo>
                <a:cubicBezTo>
                  <a:pt x="330655" y="215078"/>
                  <a:pt x="327373" y="214690"/>
                  <a:pt x="326844" y="217407"/>
                </a:cubicBezTo>
                <a:cubicBezTo>
                  <a:pt x="318692" y="219383"/>
                  <a:pt x="325362" y="226440"/>
                  <a:pt x="323244" y="232933"/>
                </a:cubicBezTo>
                <a:lnTo>
                  <a:pt x="324091" y="232933"/>
                </a:lnTo>
                <a:lnTo>
                  <a:pt x="324091" y="236920"/>
                </a:lnTo>
                <a:cubicBezTo>
                  <a:pt x="326526" y="236497"/>
                  <a:pt x="326314" y="234203"/>
                  <a:pt x="329279" y="234203"/>
                </a:cubicBezTo>
                <a:cubicBezTo>
                  <a:pt x="333195" y="230428"/>
                  <a:pt x="338453" y="225487"/>
                  <a:pt x="340994" y="222453"/>
                </a:cubicBezTo>
                <a:cubicBezTo>
                  <a:pt x="343535" y="219383"/>
                  <a:pt x="347557" y="217407"/>
                  <a:pt x="349780" y="213843"/>
                </a:cubicBezTo>
                <a:cubicBezTo>
                  <a:pt x="352321" y="214549"/>
                  <a:pt x="352109" y="211831"/>
                  <a:pt x="353274" y="210879"/>
                </a:cubicBezTo>
                <a:lnTo>
                  <a:pt x="350627" y="203857"/>
                </a:lnTo>
                <a:cubicBezTo>
                  <a:pt x="349039" y="202798"/>
                  <a:pt x="348722" y="200504"/>
                  <a:pt x="347557" y="198599"/>
                </a:cubicBezTo>
                <a:lnTo>
                  <a:pt x="347557" y="199022"/>
                </a:lnTo>
                <a:close/>
                <a:moveTo>
                  <a:pt x="355920" y="229051"/>
                </a:moveTo>
                <a:cubicBezTo>
                  <a:pt x="350310" y="236074"/>
                  <a:pt x="342688" y="241331"/>
                  <a:pt x="337183" y="247859"/>
                </a:cubicBezTo>
                <a:cubicBezTo>
                  <a:pt x="332490" y="251176"/>
                  <a:pt x="328114" y="254882"/>
                  <a:pt x="324091" y="258975"/>
                </a:cubicBezTo>
                <a:cubicBezTo>
                  <a:pt x="325256" y="263174"/>
                  <a:pt x="321974" y="263280"/>
                  <a:pt x="321974" y="266456"/>
                </a:cubicBezTo>
                <a:cubicBezTo>
                  <a:pt x="324727" y="265291"/>
                  <a:pt x="326526" y="263492"/>
                  <a:pt x="328538" y="260774"/>
                </a:cubicBezTo>
                <a:cubicBezTo>
                  <a:pt x="330549" y="258057"/>
                  <a:pt x="334642" y="256681"/>
                  <a:pt x="336336" y="253011"/>
                </a:cubicBezTo>
                <a:cubicBezTo>
                  <a:pt x="336442" y="251741"/>
                  <a:pt x="338877" y="251847"/>
                  <a:pt x="338877" y="250894"/>
                </a:cubicBezTo>
                <a:cubicBezTo>
                  <a:pt x="338877" y="249941"/>
                  <a:pt x="340253" y="249941"/>
                  <a:pt x="340994" y="249941"/>
                </a:cubicBezTo>
                <a:cubicBezTo>
                  <a:pt x="343782" y="247224"/>
                  <a:pt x="346393" y="244366"/>
                  <a:pt x="348828" y="241331"/>
                </a:cubicBezTo>
                <a:cubicBezTo>
                  <a:pt x="352109" y="240414"/>
                  <a:pt x="352533" y="236426"/>
                  <a:pt x="355920" y="235685"/>
                </a:cubicBezTo>
                <a:cubicBezTo>
                  <a:pt x="355920" y="231380"/>
                  <a:pt x="361919" y="232827"/>
                  <a:pt x="361919" y="228628"/>
                </a:cubicBezTo>
                <a:cubicBezTo>
                  <a:pt x="362448" y="222876"/>
                  <a:pt x="357932" y="227993"/>
                  <a:pt x="355920" y="228628"/>
                </a:cubicBezTo>
                <a:lnTo>
                  <a:pt x="355920" y="229051"/>
                </a:lnTo>
                <a:close/>
                <a:moveTo>
                  <a:pt x="359414" y="178873"/>
                </a:moveTo>
                <a:lnTo>
                  <a:pt x="359414" y="176121"/>
                </a:lnTo>
                <a:lnTo>
                  <a:pt x="357614" y="176121"/>
                </a:lnTo>
                <a:cubicBezTo>
                  <a:pt x="357085" y="177921"/>
                  <a:pt x="358673" y="178344"/>
                  <a:pt x="359414" y="178873"/>
                </a:cubicBezTo>
                <a:close/>
                <a:moveTo>
                  <a:pt x="174933" y="356861"/>
                </a:moveTo>
                <a:cubicBezTo>
                  <a:pt x="168687" y="362860"/>
                  <a:pt x="162865" y="369141"/>
                  <a:pt x="157466" y="375457"/>
                </a:cubicBezTo>
                <a:cubicBezTo>
                  <a:pt x="154714" y="375669"/>
                  <a:pt x="153232" y="378386"/>
                  <a:pt x="151785" y="379762"/>
                </a:cubicBezTo>
                <a:cubicBezTo>
                  <a:pt x="146104" y="384632"/>
                  <a:pt x="140175" y="389219"/>
                  <a:pt x="134000" y="393418"/>
                </a:cubicBezTo>
                <a:cubicBezTo>
                  <a:pt x="133259" y="397405"/>
                  <a:pt x="127119" y="397300"/>
                  <a:pt x="128707" y="401605"/>
                </a:cubicBezTo>
                <a:cubicBezTo>
                  <a:pt x="132412" y="403193"/>
                  <a:pt x="134424" y="405910"/>
                  <a:pt x="138023" y="407392"/>
                </a:cubicBezTo>
                <a:cubicBezTo>
                  <a:pt x="142081" y="407109"/>
                  <a:pt x="145821" y="404992"/>
                  <a:pt x="148080" y="401605"/>
                </a:cubicBezTo>
                <a:cubicBezTo>
                  <a:pt x="152561" y="398217"/>
                  <a:pt x="156619" y="394336"/>
                  <a:pt x="160218" y="390066"/>
                </a:cubicBezTo>
                <a:cubicBezTo>
                  <a:pt x="164241" y="388584"/>
                  <a:pt x="166358" y="384808"/>
                  <a:pt x="169852" y="382585"/>
                </a:cubicBezTo>
                <a:cubicBezTo>
                  <a:pt x="169640" y="379974"/>
                  <a:pt x="173345" y="381032"/>
                  <a:pt x="173345" y="378280"/>
                </a:cubicBezTo>
                <a:cubicBezTo>
                  <a:pt x="175251" y="376833"/>
                  <a:pt x="176415" y="373975"/>
                  <a:pt x="179450" y="373975"/>
                </a:cubicBezTo>
                <a:cubicBezTo>
                  <a:pt x="180191" y="371575"/>
                  <a:pt x="182414" y="370517"/>
                  <a:pt x="183790" y="368717"/>
                </a:cubicBezTo>
                <a:cubicBezTo>
                  <a:pt x="187813" y="364941"/>
                  <a:pt x="192153" y="362436"/>
                  <a:pt x="195964" y="358237"/>
                </a:cubicBezTo>
                <a:cubicBezTo>
                  <a:pt x="197235" y="354461"/>
                  <a:pt x="201469" y="354250"/>
                  <a:pt x="202951" y="350439"/>
                </a:cubicBezTo>
                <a:cubicBezTo>
                  <a:pt x="206727" y="349945"/>
                  <a:pt x="205986" y="344899"/>
                  <a:pt x="210326" y="344899"/>
                </a:cubicBezTo>
                <a:cubicBezTo>
                  <a:pt x="211490" y="342146"/>
                  <a:pt x="215301" y="341864"/>
                  <a:pt x="215301" y="338370"/>
                </a:cubicBezTo>
                <a:cubicBezTo>
                  <a:pt x="212937" y="338617"/>
                  <a:pt x="210573" y="338617"/>
                  <a:pt x="208209" y="338370"/>
                </a:cubicBezTo>
                <a:lnTo>
                  <a:pt x="208209" y="337735"/>
                </a:lnTo>
                <a:lnTo>
                  <a:pt x="196388" y="337735"/>
                </a:lnTo>
                <a:cubicBezTo>
                  <a:pt x="188766" y="342570"/>
                  <a:pt x="184531" y="350544"/>
                  <a:pt x="177262" y="355908"/>
                </a:cubicBezTo>
                <a:lnTo>
                  <a:pt x="175145" y="356861"/>
                </a:lnTo>
                <a:lnTo>
                  <a:pt x="174933" y="356861"/>
                </a:lnTo>
                <a:close/>
                <a:moveTo>
                  <a:pt x="162195" y="335724"/>
                </a:moveTo>
                <a:cubicBezTo>
                  <a:pt x="161948" y="335971"/>
                  <a:pt x="161524" y="335971"/>
                  <a:pt x="161277" y="335759"/>
                </a:cubicBezTo>
                <a:cubicBezTo>
                  <a:pt x="160536" y="339429"/>
                  <a:pt x="163288" y="340699"/>
                  <a:pt x="164029" y="343522"/>
                </a:cubicBezTo>
                <a:cubicBezTo>
                  <a:pt x="167629" y="345957"/>
                  <a:pt x="169111" y="349733"/>
                  <a:pt x="174616" y="349733"/>
                </a:cubicBezTo>
                <a:cubicBezTo>
                  <a:pt x="176733" y="346769"/>
                  <a:pt x="180932" y="345534"/>
                  <a:pt x="182520" y="341758"/>
                </a:cubicBezTo>
                <a:cubicBezTo>
                  <a:pt x="186225" y="341546"/>
                  <a:pt x="186225" y="337241"/>
                  <a:pt x="189083" y="335759"/>
                </a:cubicBezTo>
                <a:cubicBezTo>
                  <a:pt x="187495" y="335230"/>
                  <a:pt x="185696" y="336183"/>
                  <a:pt x="184214" y="335230"/>
                </a:cubicBezTo>
                <a:lnTo>
                  <a:pt x="184214" y="334489"/>
                </a:lnTo>
                <a:cubicBezTo>
                  <a:pt x="178709" y="335230"/>
                  <a:pt x="175886" y="333042"/>
                  <a:pt x="170699" y="333042"/>
                </a:cubicBezTo>
                <a:cubicBezTo>
                  <a:pt x="167099" y="331983"/>
                  <a:pt x="166041" y="334806"/>
                  <a:pt x="162336" y="333960"/>
                </a:cubicBezTo>
                <a:lnTo>
                  <a:pt x="162336" y="335230"/>
                </a:lnTo>
                <a:cubicBezTo>
                  <a:pt x="162371" y="335406"/>
                  <a:pt x="162300" y="335583"/>
                  <a:pt x="162195" y="335724"/>
                </a:cubicBezTo>
                <a:close/>
                <a:moveTo>
                  <a:pt x="217630" y="329549"/>
                </a:moveTo>
                <a:cubicBezTo>
                  <a:pt x="217666" y="329549"/>
                  <a:pt x="217666" y="329584"/>
                  <a:pt x="217701" y="329584"/>
                </a:cubicBezTo>
                <a:cubicBezTo>
                  <a:pt x="218089" y="329690"/>
                  <a:pt x="218301" y="330113"/>
                  <a:pt x="218160" y="330501"/>
                </a:cubicBezTo>
                <a:lnTo>
                  <a:pt x="226417" y="330501"/>
                </a:lnTo>
                <a:lnTo>
                  <a:pt x="230404" y="325667"/>
                </a:lnTo>
                <a:cubicBezTo>
                  <a:pt x="236721" y="321186"/>
                  <a:pt x="242296" y="315787"/>
                  <a:pt x="246919" y="309612"/>
                </a:cubicBezTo>
                <a:cubicBezTo>
                  <a:pt x="252353" y="305659"/>
                  <a:pt x="257293" y="301072"/>
                  <a:pt x="261598" y="295956"/>
                </a:cubicBezTo>
                <a:cubicBezTo>
                  <a:pt x="261916" y="292815"/>
                  <a:pt x="267209" y="294156"/>
                  <a:pt x="267209" y="290804"/>
                </a:cubicBezTo>
                <a:cubicBezTo>
                  <a:pt x="269749" y="288933"/>
                  <a:pt x="270914" y="285652"/>
                  <a:pt x="274725" y="285122"/>
                </a:cubicBezTo>
                <a:cubicBezTo>
                  <a:pt x="277265" y="281947"/>
                  <a:pt x="280159" y="279053"/>
                  <a:pt x="283370" y="276512"/>
                </a:cubicBezTo>
                <a:cubicBezTo>
                  <a:pt x="286969" y="271960"/>
                  <a:pt x="290922" y="267726"/>
                  <a:pt x="295227" y="263809"/>
                </a:cubicBezTo>
                <a:cubicBezTo>
                  <a:pt x="298932" y="263280"/>
                  <a:pt x="298191" y="258234"/>
                  <a:pt x="302531" y="258234"/>
                </a:cubicBezTo>
                <a:cubicBezTo>
                  <a:pt x="303590" y="255199"/>
                  <a:pt x="307295" y="254246"/>
                  <a:pt x="308636" y="251423"/>
                </a:cubicBezTo>
                <a:cubicBezTo>
                  <a:pt x="311070" y="250894"/>
                  <a:pt x="311811" y="249024"/>
                  <a:pt x="313929" y="247965"/>
                </a:cubicBezTo>
                <a:cubicBezTo>
                  <a:pt x="320280" y="244719"/>
                  <a:pt x="314458" y="236920"/>
                  <a:pt x="315622" y="231063"/>
                </a:cubicBezTo>
                <a:lnTo>
                  <a:pt x="315622" y="227887"/>
                </a:lnTo>
                <a:lnTo>
                  <a:pt x="313823" y="227887"/>
                </a:lnTo>
                <a:cubicBezTo>
                  <a:pt x="307612" y="236003"/>
                  <a:pt x="299038" y="241437"/>
                  <a:pt x="292686" y="248918"/>
                </a:cubicBezTo>
                <a:cubicBezTo>
                  <a:pt x="290780" y="249977"/>
                  <a:pt x="289122" y="251459"/>
                  <a:pt x="287816" y="253223"/>
                </a:cubicBezTo>
                <a:lnTo>
                  <a:pt x="286123" y="253223"/>
                </a:lnTo>
                <a:lnTo>
                  <a:pt x="286123" y="254670"/>
                </a:lnTo>
                <a:cubicBezTo>
                  <a:pt x="281782" y="254670"/>
                  <a:pt x="282100" y="259504"/>
                  <a:pt x="278748" y="260669"/>
                </a:cubicBezTo>
                <a:cubicBezTo>
                  <a:pt x="277477" y="263915"/>
                  <a:pt x="273243" y="263174"/>
                  <a:pt x="272502" y="266773"/>
                </a:cubicBezTo>
                <a:cubicBezTo>
                  <a:pt x="269749" y="268008"/>
                  <a:pt x="269643" y="272313"/>
                  <a:pt x="265621" y="272313"/>
                </a:cubicBezTo>
                <a:cubicBezTo>
                  <a:pt x="261422" y="277395"/>
                  <a:pt x="256587" y="281911"/>
                  <a:pt x="251259" y="285758"/>
                </a:cubicBezTo>
                <a:cubicBezTo>
                  <a:pt x="249459" y="286075"/>
                  <a:pt x="251471" y="290168"/>
                  <a:pt x="248189" y="288828"/>
                </a:cubicBezTo>
                <a:cubicBezTo>
                  <a:pt x="245578" y="292003"/>
                  <a:pt x="242649" y="294897"/>
                  <a:pt x="239403" y="297438"/>
                </a:cubicBezTo>
                <a:cubicBezTo>
                  <a:pt x="237815" y="299096"/>
                  <a:pt x="237603" y="301425"/>
                  <a:pt x="234639" y="301425"/>
                </a:cubicBezTo>
                <a:lnTo>
                  <a:pt x="234639" y="302695"/>
                </a:lnTo>
                <a:cubicBezTo>
                  <a:pt x="230016" y="304883"/>
                  <a:pt x="227264" y="310141"/>
                  <a:pt x="223241" y="313176"/>
                </a:cubicBezTo>
                <a:cubicBezTo>
                  <a:pt x="218901" y="313176"/>
                  <a:pt x="219642" y="318645"/>
                  <a:pt x="215831" y="319386"/>
                </a:cubicBezTo>
                <a:cubicBezTo>
                  <a:pt x="214666" y="320833"/>
                  <a:pt x="212867" y="321574"/>
                  <a:pt x="212337" y="323691"/>
                </a:cubicBezTo>
                <a:lnTo>
                  <a:pt x="215090" y="325350"/>
                </a:lnTo>
                <a:cubicBezTo>
                  <a:pt x="214949" y="327079"/>
                  <a:pt x="216007" y="328667"/>
                  <a:pt x="217630" y="329231"/>
                </a:cubicBezTo>
                <a:lnTo>
                  <a:pt x="217630" y="329549"/>
                </a:lnTo>
                <a:close/>
                <a:moveTo>
                  <a:pt x="364989" y="260351"/>
                </a:moveTo>
                <a:cubicBezTo>
                  <a:pt x="365730" y="258869"/>
                  <a:pt x="368377" y="258057"/>
                  <a:pt x="368377" y="256046"/>
                </a:cubicBezTo>
                <a:lnTo>
                  <a:pt x="365836" y="256046"/>
                </a:lnTo>
                <a:cubicBezTo>
                  <a:pt x="361848" y="260704"/>
                  <a:pt x="357332" y="264868"/>
                  <a:pt x="352321" y="268432"/>
                </a:cubicBezTo>
                <a:cubicBezTo>
                  <a:pt x="350415" y="268855"/>
                  <a:pt x="352427" y="272948"/>
                  <a:pt x="349145" y="271608"/>
                </a:cubicBezTo>
                <a:cubicBezTo>
                  <a:pt x="343711" y="277712"/>
                  <a:pt x="337889" y="283499"/>
                  <a:pt x="331713" y="288933"/>
                </a:cubicBezTo>
                <a:cubicBezTo>
                  <a:pt x="327691" y="292709"/>
                  <a:pt x="324409" y="297967"/>
                  <a:pt x="320069" y="301531"/>
                </a:cubicBezTo>
                <a:cubicBezTo>
                  <a:pt x="316046" y="302766"/>
                  <a:pt x="313929" y="306577"/>
                  <a:pt x="310435" y="308976"/>
                </a:cubicBezTo>
                <a:cubicBezTo>
                  <a:pt x="302849" y="315469"/>
                  <a:pt x="296497" y="323162"/>
                  <a:pt x="288663" y="329972"/>
                </a:cubicBezTo>
                <a:cubicBezTo>
                  <a:pt x="286969" y="331772"/>
                  <a:pt x="285593" y="334806"/>
                  <a:pt x="282417" y="334806"/>
                </a:cubicBezTo>
                <a:cubicBezTo>
                  <a:pt x="281359" y="337347"/>
                  <a:pt x="278324" y="338053"/>
                  <a:pt x="277265" y="340805"/>
                </a:cubicBezTo>
                <a:cubicBezTo>
                  <a:pt x="274513" y="341864"/>
                  <a:pt x="274301" y="345640"/>
                  <a:pt x="270596" y="345640"/>
                </a:cubicBezTo>
                <a:cubicBezTo>
                  <a:pt x="268726" y="347369"/>
                  <a:pt x="267173" y="349380"/>
                  <a:pt x="265938" y="351603"/>
                </a:cubicBezTo>
                <a:cubicBezTo>
                  <a:pt x="269326" y="350192"/>
                  <a:pt x="272290" y="347933"/>
                  <a:pt x="274619" y="345110"/>
                </a:cubicBezTo>
                <a:cubicBezTo>
                  <a:pt x="277583" y="344581"/>
                  <a:pt x="278536" y="341123"/>
                  <a:pt x="281606" y="339217"/>
                </a:cubicBezTo>
                <a:cubicBezTo>
                  <a:pt x="284640" y="337347"/>
                  <a:pt x="286228" y="333536"/>
                  <a:pt x="289934" y="332724"/>
                </a:cubicBezTo>
                <a:cubicBezTo>
                  <a:pt x="293215" y="328737"/>
                  <a:pt x="296815" y="324714"/>
                  <a:pt x="300520" y="320939"/>
                </a:cubicBezTo>
                <a:cubicBezTo>
                  <a:pt x="302531" y="320021"/>
                  <a:pt x="303590" y="316951"/>
                  <a:pt x="306130" y="316951"/>
                </a:cubicBezTo>
                <a:lnTo>
                  <a:pt x="306130" y="315681"/>
                </a:lnTo>
                <a:cubicBezTo>
                  <a:pt x="319963" y="303825"/>
                  <a:pt x="332349" y="291121"/>
                  <a:pt x="345969" y="278841"/>
                </a:cubicBezTo>
                <a:cubicBezTo>
                  <a:pt x="348828" y="273054"/>
                  <a:pt x="355179" y="271290"/>
                  <a:pt x="359414" y="266244"/>
                </a:cubicBezTo>
                <a:cubicBezTo>
                  <a:pt x="358673" y="262045"/>
                  <a:pt x="364248" y="263703"/>
                  <a:pt x="364989" y="260351"/>
                </a:cubicBezTo>
                <a:close/>
                <a:moveTo>
                  <a:pt x="360860" y="189142"/>
                </a:moveTo>
                <a:cubicBezTo>
                  <a:pt x="363401" y="191047"/>
                  <a:pt x="365060" y="193835"/>
                  <a:pt x="365518" y="196905"/>
                </a:cubicBezTo>
                <a:cubicBezTo>
                  <a:pt x="371552" y="198175"/>
                  <a:pt x="371129" y="191365"/>
                  <a:pt x="376104" y="191365"/>
                </a:cubicBezTo>
                <a:cubicBezTo>
                  <a:pt x="376775" y="189530"/>
                  <a:pt x="378257" y="188083"/>
                  <a:pt x="380127" y="187483"/>
                </a:cubicBezTo>
                <a:cubicBezTo>
                  <a:pt x="380974" y="184943"/>
                  <a:pt x="383621" y="183708"/>
                  <a:pt x="384785" y="181696"/>
                </a:cubicBezTo>
                <a:cubicBezTo>
                  <a:pt x="390255" y="181167"/>
                  <a:pt x="389937" y="174674"/>
                  <a:pt x="395336" y="173933"/>
                </a:cubicBezTo>
                <a:cubicBezTo>
                  <a:pt x="400100" y="166558"/>
                  <a:pt x="408674" y="162253"/>
                  <a:pt x="413509" y="155019"/>
                </a:cubicBezTo>
                <a:lnTo>
                  <a:pt x="412556" y="148527"/>
                </a:lnTo>
                <a:cubicBezTo>
                  <a:pt x="412450" y="146409"/>
                  <a:pt x="411744" y="144398"/>
                  <a:pt x="410474" y="142740"/>
                </a:cubicBezTo>
                <a:lnTo>
                  <a:pt x="410474" y="141469"/>
                </a:lnTo>
                <a:lnTo>
                  <a:pt x="409204" y="141469"/>
                </a:lnTo>
                <a:cubicBezTo>
                  <a:pt x="405816" y="147256"/>
                  <a:pt x="398829" y="149232"/>
                  <a:pt x="395230" y="155019"/>
                </a:cubicBezTo>
                <a:cubicBezTo>
                  <a:pt x="392795" y="154278"/>
                  <a:pt x="392054" y="156290"/>
                  <a:pt x="392054" y="157842"/>
                </a:cubicBezTo>
                <a:cubicBezTo>
                  <a:pt x="389196" y="159748"/>
                  <a:pt x="386479" y="161336"/>
                  <a:pt x="385526" y="164900"/>
                </a:cubicBezTo>
                <a:cubicBezTo>
                  <a:pt x="379174" y="167511"/>
                  <a:pt x="376634" y="173404"/>
                  <a:pt x="371235" y="177074"/>
                </a:cubicBezTo>
                <a:lnTo>
                  <a:pt x="371235" y="178344"/>
                </a:lnTo>
                <a:cubicBezTo>
                  <a:pt x="371235" y="179050"/>
                  <a:pt x="371341" y="180109"/>
                  <a:pt x="370282" y="180109"/>
                </a:cubicBezTo>
                <a:lnTo>
                  <a:pt x="370282" y="182226"/>
                </a:lnTo>
                <a:cubicBezTo>
                  <a:pt x="368482" y="182861"/>
                  <a:pt x="367741" y="184731"/>
                  <a:pt x="364989" y="183884"/>
                </a:cubicBezTo>
                <a:cubicBezTo>
                  <a:pt x="363930" y="184131"/>
                  <a:pt x="362448" y="184414"/>
                  <a:pt x="362448" y="186107"/>
                </a:cubicBezTo>
                <a:cubicBezTo>
                  <a:pt x="362554" y="186284"/>
                  <a:pt x="362554" y="186460"/>
                  <a:pt x="362448" y="186637"/>
                </a:cubicBezTo>
                <a:cubicBezTo>
                  <a:pt x="362307" y="186954"/>
                  <a:pt x="361919" y="187095"/>
                  <a:pt x="361601" y="186954"/>
                </a:cubicBezTo>
                <a:lnTo>
                  <a:pt x="360860" y="189142"/>
                </a:lnTo>
                <a:close/>
                <a:moveTo>
                  <a:pt x="414779" y="176121"/>
                </a:moveTo>
                <a:cubicBezTo>
                  <a:pt x="409415" y="182014"/>
                  <a:pt x="403381" y="186637"/>
                  <a:pt x="397771" y="192530"/>
                </a:cubicBezTo>
                <a:cubicBezTo>
                  <a:pt x="396183" y="193412"/>
                  <a:pt x="394701" y="194470"/>
                  <a:pt x="393324" y="195670"/>
                </a:cubicBezTo>
                <a:lnTo>
                  <a:pt x="387714" y="202692"/>
                </a:lnTo>
                <a:cubicBezTo>
                  <a:pt x="388667" y="203221"/>
                  <a:pt x="387396" y="206997"/>
                  <a:pt x="390255" y="205515"/>
                </a:cubicBezTo>
                <a:cubicBezTo>
                  <a:pt x="392266" y="202163"/>
                  <a:pt x="396289" y="200504"/>
                  <a:pt x="398300" y="196905"/>
                </a:cubicBezTo>
                <a:cubicBezTo>
                  <a:pt x="401546" y="195458"/>
                  <a:pt x="404299" y="193024"/>
                  <a:pt x="406134" y="189989"/>
                </a:cubicBezTo>
                <a:cubicBezTo>
                  <a:pt x="410580" y="186742"/>
                  <a:pt x="414673" y="183037"/>
                  <a:pt x="418272" y="178873"/>
                </a:cubicBezTo>
                <a:cubicBezTo>
                  <a:pt x="418590" y="177497"/>
                  <a:pt x="418096" y="176086"/>
                  <a:pt x="417002" y="175168"/>
                </a:cubicBezTo>
                <a:cubicBezTo>
                  <a:pt x="417002" y="176650"/>
                  <a:pt x="416049" y="175909"/>
                  <a:pt x="414779" y="176121"/>
                </a:cubicBezTo>
                <a:close/>
                <a:moveTo>
                  <a:pt x="384785" y="210773"/>
                </a:moveTo>
                <a:lnTo>
                  <a:pt x="381609" y="207738"/>
                </a:lnTo>
                <a:cubicBezTo>
                  <a:pt x="378751" y="210773"/>
                  <a:pt x="373775" y="212996"/>
                  <a:pt x="373775" y="218254"/>
                </a:cubicBezTo>
                <a:lnTo>
                  <a:pt x="375575" y="218254"/>
                </a:lnTo>
                <a:cubicBezTo>
                  <a:pt x="377057" y="214055"/>
                  <a:pt x="382668" y="214478"/>
                  <a:pt x="384785" y="210773"/>
                </a:cubicBezTo>
                <a:close/>
                <a:moveTo>
                  <a:pt x="404863" y="303613"/>
                </a:moveTo>
                <a:cubicBezTo>
                  <a:pt x="405499" y="301637"/>
                  <a:pt x="403699" y="301425"/>
                  <a:pt x="403381" y="300684"/>
                </a:cubicBezTo>
                <a:cubicBezTo>
                  <a:pt x="400100" y="303613"/>
                  <a:pt x="398088" y="307706"/>
                  <a:pt x="393324" y="309400"/>
                </a:cubicBezTo>
                <a:cubicBezTo>
                  <a:pt x="392619" y="311235"/>
                  <a:pt x="391595" y="312964"/>
                  <a:pt x="390255" y="314446"/>
                </a:cubicBezTo>
                <a:cubicBezTo>
                  <a:pt x="383938" y="317692"/>
                  <a:pt x="380127" y="324220"/>
                  <a:pt x="374728" y="328914"/>
                </a:cubicBezTo>
                <a:cubicBezTo>
                  <a:pt x="370211" y="331913"/>
                  <a:pt x="366118" y="335442"/>
                  <a:pt x="362448" y="339429"/>
                </a:cubicBezTo>
                <a:cubicBezTo>
                  <a:pt x="361390" y="341934"/>
                  <a:pt x="358884" y="343205"/>
                  <a:pt x="357614" y="345110"/>
                </a:cubicBezTo>
                <a:cubicBezTo>
                  <a:pt x="353133" y="347898"/>
                  <a:pt x="349180" y="351427"/>
                  <a:pt x="345969" y="355590"/>
                </a:cubicBezTo>
                <a:cubicBezTo>
                  <a:pt x="341629" y="356437"/>
                  <a:pt x="340465" y="360213"/>
                  <a:pt x="337924" y="363495"/>
                </a:cubicBezTo>
                <a:cubicBezTo>
                  <a:pt x="331608" y="368223"/>
                  <a:pt x="325750" y="373552"/>
                  <a:pt x="320492" y="379444"/>
                </a:cubicBezTo>
                <a:cubicBezTo>
                  <a:pt x="317740" y="378915"/>
                  <a:pt x="318904" y="382479"/>
                  <a:pt x="316152" y="382479"/>
                </a:cubicBezTo>
                <a:cubicBezTo>
                  <a:pt x="314987" y="385020"/>
                  <a:pt x="313294" y="385126"/>
                  <a:pt x="310435" y="388054"/>
                </a:cubicBezTo>
                <a:cubicBezTo>
                  <a:pt x="307612" y="390983"/>
                  <a:pt x="305813" y="394794"/>
                  <a:pt x="301472" y="396029"/>
                </a:cubicBezTo>
                <a:cubicBezTo>
                  <a:pt x="297979" y="399805"/>
                  <a:pt x="294486" y="403792"/>
                  <a:pt x="290886" y="407180"/>
                </a:cubicBezTo>
                <a:cubicBezTo>
                  <a:pt x="293004" y="407180"/>
                  <a:pt x="295227" y="407392"/>
                  <a:pt x="295227" y="405380"/>
                </a:cubicBezTo>
                <a:cubicBezTo>
                  <a:pt x="297520" y="404322"/>
                  <a:pt x="299884" y="403369"/>
                  <a:pt x="302319" y="402557"/>
                </a:cubicBezTo>
                <a:cubicBezTo>
                  <a:pt x="303484" y="399805"/>
                  <a:pt x="307365" y="398464"/>
                  <a:pt x="307365" y="396347"/>
                </a:cubicBezTo>
                <a:cubicBezTo>
                  <a:pt x="307365" y="394265"/>
                  <a:pt x="310859" y="396770"/>
                  <a:pt x="309588" y="394265"/>
                </a:cubicBezTo>
                <a:cubicBezTo>
                  <a:pt x="317210" y="389960"/>
                  <a:pt x="321551" y="382267"/>
                  <a:pt x="328538" y="377221"/>
                </a:cubicBezTo>
                <a:cubicBezTo>
                  <a:pt x="330549" y="373446"/>
                  <a:pt x="333195" y="373022"/>
                  <a:pt x="337183" y="369458"/>
                </a:cubicBezTo>
                <a:cubicBezTo>
                  <a:pt x="341206" y="365894"/>
                  <a:pt x="344487" y="360636"/>
                  <a:pt x="348828" y="357072"/>
                </a:cubicBezTo>
                <a:cubicBezTo>
                  <a:pt x="351792" y="355379"/>
                  <a:pt x="352850" y="353191"/>
                  <a:pt x="355391" y="351285"/>
                </a:cubicBezTo>
                <a:cubicBezTo>
                  <a:pt x="356661" y="344157"/>
                  <a:pt x="364671" y="346063"/>
                  <a:pt x="367212" y="339747"/>
                </a:cubicBezTo>
                <a:cubicBezTo>
                  <a:pt x="367530" y="338476"/>
                  <a:pt x="369647" y="337559"/>
                  <a:pt x="369964" y="337559"/>
                </a:cubicBezTo>
                <a:lnTo>
                  <a:pt x="372082" y="337559"/>
                </a:lnTo>
                <a:cubicBezTo>
                  <a:pt x="373034" y="335018"/>
                  <a:pt x="375575" y="333748"/>
                  <a:pt x="376845" y="331878"/>
                </a:cubicBezTo>
                <a:cubicBezTo>
                  <a:pt x="381397" y="330819"/>
                  <a:pt x="380656" y="325032"/>
                  <a:pt x="385526" y="325032"/>
                </a:cubicBezTo>
                <a:cubicBezTo>
                  <a:pt x="390255" y="320304"/>
                  <a:pt x="393536" y="315469"/>
                  <a:pt x="398300" y="310670"/>
                </a:cubicBezTo>
                <a:cubicBezTo>
                  <a:pt x="401582" y="310247"/>
                  <a:pt x="402111" y="306153"/>
                  <a:pt x="404863" y="304671"/>
                </a:cubicBezTo>
                <a:lnTo>
                  <a:pt x="404863" y="303613"/>
                </a:lnTo>
                <a:close/>
                <a:moveTo>
                  <a:pt x="158736" y="216"/>
                </a:moveTo>
                <a:cubicBezTo>
                  <a:pt x="158736" y="1380"/>
                  <a:pt x="157995" y="3180"/>
                  <a:pt x="156513" y="3674"/>
                </a:cubicBezTo>
                <a:cubicBezTo>
                  <a:pt x="155031" y="4203"/>
                  <a:pt x="150938" y="3674"/>
                  <a:pt x="149138" y="5897"/>
                </a:cubicBezTo>
                <a:cubicBezTo>
                  <a:pt x="147339" y="8120"/>
                  <a:pt x="142893" y="7661"/>
                  <a:pt x="141305" y="10731"/>
                </a:cubicBezTo>
                <a:cubicBezTo>
                  <a:pt x="141305" y="12002"/>
                  <a:pt x="139082" y="11684"/>
                  <a:pt x="138764" y="12919"/>
                </a:cubicBezTo>
                <a:cubicBezTo>
                  <a:pt x="135482" y="12919"/>
                  <a:pt x="136117" y="16307"/>
                  <a:pt x="132942" y="16307"/>
                </a:cubicBezTo>
                <a:cubicBezTo>
                  <a:pt x="129766" y="16307"/>
                  <a:pt x="128495" y="21247"/>
                  <a:pt x="125143" y="21952"/>
                </a:cubicBezTo>
                <a:cubicBezTo>
                  <a:pt x="122532" y="25234"/>
                  <a:pt x="119250" y="27881"/>
                  <a:pt x="115510" y="29751"/>
                </a:cubicBezTo>
                <a:cubicBezTo>
                  <a:pt x="113604" y="30986"/>
                  <a:pt x="114028" y="33632"/>
                  <a:pt x="112016" y="34550"/>
                </a:cubicBezTo>
                <a:cubicBezTo>
                  <a:pt x="106406" y="34550"/>
                  <a:pt x="105453" y="40019"/>
                  <a:pt x="101430" y="41078"/>
                </a:cubicBezTo>
                <a:cubicBezTo>
                  <a:pt x="100266" y="43583"/>
                  <a:pt x="97231" y="44324"/>
                  <a:pt x="96173" y="47077"/>
                </a:cubicBezTo>
                <a:cubicBezTo>
                  <a:pt x="92891" y="46442"/>
                  <a:pt x="93949" y="50323"/>
                  <a:pt x="91832" y="50958"/>
                </a:cubicBezTo>
                <a:cubicBezTo>
                  <a:pt x="89715" y="51593"/>
                  <a:pt x="86751" y="55369"/>
                  <a:pt x="83046" y="56604"/>
                </a:cubicBezTo>
                <a:cubicBezTo>
                  <a:pt x="83046" y="57451"/>
                  <a:pt x="81246" y="58086"/>
                  <a:pt x="81775" y="59674"/>
                </a:cubicBezTo>
                <a:cubicBezTo>
                  <a:pt x="79446" y="61333"/>
                  <a:pt x="78282" y="64614"/>
                  <a:pt x="75741" y="66167"/>
                </a:cubicBezTo>
                <a:lnTo>
                  <a:pt x="73624" y="66167"/>
                </a:lnTo>
                <a:lnTo>
                  <a:pt x="73624" y="64403"/>
                </a:lnTo>
                <a:lnTo>
                  <a:pt x="72707" y="64403"/>
                </a:lnTo>
                <a:cubicBezTo>
                  <a:pt x="73624" y="61862"/>
                  <a:pt x="76271" y="60204"/>
                  <a:pt x="76694" y="56922"/>
                </a:cubicBezTo>
                <a:cubicBezTo>
                  <a:pt x="79446" y="55581"/>
                  <a:pt x="80082" y="52088"/>
                  <a:pt x="82834" y="50429"/>
                </a:cubicBezTo>
                <a:cubicBezTo>
                  <a:pt x="83363" y="47288"/>
                  <a:pt x="87386" y="47394"/>
                  <a:pt x="88445" y="44536"/>
                </a:cubicBezTo>
                <a:cubicBezTo>
                  <a:pt x="90668" y="44536"/>
                  <a:pt x="92362" y="41819"/>
                  <a:pt x="94161" y="41078"/>
                </a:cubicBezTo>
                <a:lnTo>
                  <a:pt x="94161" y="39596"/>
                </a:lnTo>
                <a:cubicBezTo>
                  <a:pt x="97019" y="40337"/>
                  <a:pt x="97019" y="37514"/>
                  <a:pt x="98501" y="36773"/>
                </a:cubicBezTo>
                <a:cubicBezTo>
                  <a:pt x="103759" y="33103"/>
                  <a:pt x="105030" y="25446"/>
                  <a:pt x="114134" y="27210"/>
                </a:cubicBezTo>
                <a:cubicBezTo>
                  <a:pt x="115933" y="24281"/>
                  <a:pt x="119003" y="24493"/>
                  <a:pt x="120274" y="21529"/>
                </a:cubicBezTo>
                <a:cubicBezTo>
                  <a:pt x="123979" y="21529"/>
                  <a:pt x="124296" y="17753"/>
                  <a:pt x="127754" y="17542"/>
                </a:cubicBezTo>
                <a:cubicBezTo>
                  <a:pt x="129801" y="15813"/>
                  <a:pt x="131989" y="14260"/>
                  <a:pt x="134318" y="12919"/>
                </a:cubicBezTo>
                <a:cubicBezTo>
                  <a:pt x="136858" y="10414"/>
                  <a:pt x="141622" y="9143"/>
                  <a:pt x="143422" y="5897"/>
                </a:cubicBezTo>
                <a:cubicBezTo>
                  <a:pt x="146492" y="7167"/>
                  <a:pt x="146809" y="3674"/>
                  <a:pt x="149032" y="4203"/>
                </a:cubicBezTo>
                <a:cubicBezTo>
                  <a:pt x="150726" y="2756"/>
                  <a:pt x="151044" y="1698"/>
                  <a:pt x="153337" y="1486"/>
                </a:cubicBezTo>
                <a:cubicBezTo>
                  <a:pt x="155666" y="1274"/>
                  <a:pt x="155772" y="-631"/>
                  <a:pt x="158736" y="216"/>
                </a:cubicBezTo>
                <a:close/>
                <a:moveTo>
                  <a:pt x="170487" y="10202"/>
                </a:moveTo>
                <a:cubicBezTo>
                  <a:pt x="169111" y="11790"/>
                  <a:pt x="166358" y="12213"/>
                  <a:pt x="164347" y="13237"/>
                </a:cubicBezTo>
                <a:cubicBezTo>
                  <a:pt x="162759" y="12531"/>
                  <a:pt x="163077" y="14507"/>
                  <a:pt x="161806" y="14507"/>
                </a:cubicBezTo>
                <a:lnTo>
                  <a:pt x="161806" y="15566"/>
                </a:lnTo>
                <a:cubicBezTo>
                  <a:pt x="158525" y="14613"/>
                  <a:pt x="157572" y="17118"/>
                  <a:pt x="155243" y="17330"/>
                </a:cubicBezTo>
                <a:cubicBezTo>
                  <a:pt x="151220" y="18283"/>
                  <a:pt x="150197" y="22376"/>
                  <a:pt x="145221" y="22058"/>
                </a:cubicBezTo>
                <a:lnTo>
                  <a:pt x="143845" y="22058"/>
                </a:lnTo>
                <a:cubicBezTo>
                  <a:pt x="143104" y="18600"/>
                  <a:pt x="146598" y="18071"/>
                  <a:pt x="147868" y="15883"/>
                </a:cubicBezTo>
                <a:cubicBezTo>
                  <a:pt x="150479" y="16412"/>
                  <a:pt x="149456" y="12813"/>
                  <a:pt x="152173" y="13766"/>
                </a:cubicBezTo>
                <a:cubicBezTo>
                  <a:pt x="153761" y="11684"/>
                  <a:pt x="156125" y="10308"/>
                  <a:pt x="158736" y="9990"/>
                </a:cubicBezTo>
                <a:cubicBezTo>
                  <a:pt x="162547" y="9355"/>
                  <a:pt x="164876" y="7379"/>
                  <a:pt x="169322" y="8120"/>
                </a:cubicBezTo>
                <a:lnTo>
                  <a:pt x="169322" y="7273"/>
                </a:lnTo>
                <a:cubicBezTo>
                  <a:pt x="171122" y="7697"/>
                  <a:pt x="172181" y="9673"/>
                  <a:pt x="170487" y="10202"/>
                </a:cubicBezTo>
                <a:close/>
                <a:moveTo>
                  <a:pt x="349357" y="53887"/>
                </a:moveTo>
                <a:lnTo>
                  <a:pt x="349357" y="54840"/>
                </a:lnTo>
                <a:cubicBezTo>
                  <a:pt x="357191" y="54099"/>
                  <a:pt x="358461" y="61650"/>
                  <a:pt x="364989" y="62497"/>
                </a:cubicBezTo>
                <a:cubicBezTo>
                  <a:pt x="366471" y="66696"/>
                  <a:pt x="369753" y="68708"/>
                  <a:pt x="370282" y="73013"/>
                </a:cubicBezTo>
                <a:cubicBezTo>
                  <a:pt x="372293" y="73507"/>
                  <a:pt x="372082" y="75306"/>
                  <a:pt x="372082" y="77318"/>
                </a:cubicBezTo>
                <a:lnTo>
                  <a:pt x="369329" y="77318"/>
                </a:lnTo>
                <a:cubicBezTo>
                  <a:pt x="369329" y="77318"/>
                  <a:pt x="369329" y="76365"/>
                  <a:pt x="368482" y="76577"/>
                </a:cubicBezTo>
                <a:lnTo>
                  <a:pt x="367212" y="76577"/>
                </a:lnTo>
                <a:cubicBezTo>
                  <a:pt x="365412" y="72483"/>
                  <a:pt x="360225" y="71213"/>
                  <a:pt x="359837" y="66061"/>
                </a:cubicBezTo>
                <a:cubicBezTo>
                  <a:pt x="355920" y="65214"/>
                  <a:pt x="357614" y="59992"/>
                  <a:pt x="352850" y="59992"/>
                </a:cubicBezTo>
                <a:cubicBezTo>
                  <a:pt x="350098" y="57239"/>
                  <a:pt x="342264" y="57028"/>
                  <a:pt x="344170" y="51911"/>
                </a:cubicBezTo>
                <a:cubicBezTo>
                  <a:pt x="347028" y="51170"/>
                  <a:pt x="347028" y="54099"/>
                  <a:pt x="349357" y="53887"/>
                </a:cubicBezTo>
                <a:close/>
                <a:moveTo>
                  <a:pt x="31880" y="118886"/>
                </a:moveTo>
                <a:cubicBezTo>
                  <a:pt x="31880" y="121638"/>
                  <a:pt x="28915" y="122450"/>
                  <a:pt x="29974" y="125943"/>
                </a:cubicBezTo>
                <a:cubicBezTo>
                  <a:pt x="25845" y="127602"/>
                  <a:pt x="25634" y="132648"/>
                  <a:pt x="23517" y="135471"/>
                </a:cubicBezTo>
                <a:cubicBezTo>
                  <a:pt x="21999" y="139811"/>
                  <a:pt x="20941" y="144292"/>
                  <a:pt x="20341" y="148844"/>
                </a:cubicBezTo>
                <a:cubicBezTo>
                  <a:pt x="17518" y="150503"/>
                  <a:pt x="22352" y="152091"/>
                  <a:pt x="19529" y="153537"/>
                </a:cubicBezTo>
                <a:cubicBezTo>
                  <a:pt x="20764" y="156819"/>
                  <a:pt x="17518" y="156290"/>
                  <a:pt x="16565" y="157560"/>
                </a:cubicBezTo>
                <a:lnTo>
                  <a:pt x="14342" y="155761"/>
                </a:lnTo>
                <a:lnTo>
                  <a:pt x="14342" y="131907"/>
                </a:lnTo>
                <a:cubicBezTo>
                  <a:pt x="16036" y="130460"/>
                  <a:pt x="16353" y="127602"/>
                  <a:pt x="17412" y="125414"/>
                </a:cubicBezTo>
                <a:cubicBezTo>
                  <a:pt x="20341" y="125414"/>
                  <a:pt x="20129" y="121956"/>
                  <a:pt x="23940" y="123191"/>
                </a:cubicBezTo>
                <a:cubicBezTo>
                  <a:pt x="25634" y="121426"/>
                  <a:pt x="25740" y="119203"/>
                  <a:pt x="27751" y="117615"/>
                </a:cubicBezTo>
                <a:cubicBezTo>
                  <a:pt x="29268" y="117121"/>
                  <a:pt x="30927" y="117651"/>
                  <a:pt x="31880" y="118886"/>
                </a:cubicBezTo>
                <a:close/>
                <a:moveTo>
                  <a:pt x="218901" y="182649"/>
                </a:moveTo>
                <a:cubicBezTo>
                  <a:pt x="227264" y="184731"/>
                  <a:pt x="235380" y="186213"/>
                  <a:pt x="239403" y="193129"/>
                </a:cubicBezTo>
                <a:cubicBezTo>
                  <a:pt x="241626" y="194611"/>
                  <a:pt x="242367" y="197646"/>
                  <a:pt x="245013" y="198705"/>
                </a:cubicBezTo>
                <a:cubicBezTo>
                  <a:pt x="245013" y="201845"/>
                  <a:pt x="247554" y="201845"/>
                  <a:pt x="247236" y="204915"/>
                </a:cubicBezTo>
                <a:cubicBezTo>
                  <a:pt x="245754" y="209961"/>
                  <a:pt x="251788" y="209009"/>
                  <a:pt x="250306" y="214478"/>
                </a:cubicBezTo>
                <a:cubicBezTo>
                  <a:pt x="251047" y="220018"/>
                  <a:pt x="251047" y="225699"/>
                  <a:pt x="250306" y="231275"/>
                </a:cubicBezTo>
                <a:cubicBezTo>
                  <a:pt x="249918" y="232862"/>
                  <a:pt x="249918" y="234521"/>
                  <a:pt x="250306" y="236109"/>
                </a:cubicBezTo>
                <a:cubicBezTo>
                  <a:pt x="247554" y="236109"/>
                  <a:pt x="250306" y="239567"/>
                  <a:pt x="248189" y="239885"/>
                </a:cubicBezTo>
                <a:cubicBezTo>
                  <a:pt x="246072" y="240202"/>
                  <a:pt x="244696" y="241543"/>
                  <a:pt x="245437" y="243872"/>
                </a:cubicBezTo>
                <a:cubicBezTo>
                  <a:pt x="243990" y="245213"/>
                  <a:pt x="242719" y="246660"/>
                  <a:pt x="241626" y="248283"/>
                </a:cubicBezTo>
                <a:cubicBezTo>
                  <a:pt x="241626" y="250577"/>
                  <a:pt x="237603" y="249835"/>
                  <a:pt x="237603" y="252588"/>
                </a:cubicBezTo>
                <a:cubicBezTo>
                  <a:pt x="235274" y="253470"/>
                  <a:pt x="232980" y="254493"/>
                  <a:pt x="230722" y="255623"/>
                </a:cubicBezTo>
                <a:lnTo>
                  <a:pt x="230722" y="257105"/>
                </a:lnTo>
                <a:cubicBezTo>
                  <a:pt x="227899" y="258128"/>
                  <a:pt x="224970" y="258869"/>
                  <a:pt x="221971" y="259292"/>
                </a:cubicBezTo>
                <a:cubicBezTo>
                  <a:pt x="218689" y="260457"/>
                  <a:pt x="213078" y="258763"/>
                  <a:pt x="210114" y="260563"/>
                </a:cubicBezTo>
                <a:cubicBezTo>
                  <a:pt x="208526" y="258975"/>
                  <a:pt x="204821" y="260033"/>
                  <a:pt x="202281" y="259716"/>
                </a:cubicBezTo>
                <a:cubicBezTo>
                  <a:pt x="199775" y="259398"/>
                  <a:pt x="196705" y="257105"/>
                  <a:pt x="194059" y="257105"/>
                </a:cubicBezTo>
                <a:cubicBezTo>
                  <a:pt x="191941" y="258022"/>
                  <a:pt x="193212" y="255305"/>
                  <a:pt x="191941" y="255305"/>
                </a:cubicBezTo>
                <a:cubicBezTo>
                  <a:pt x="183614" y="251000"/>
                  <a:pt x="177192" y="243731"/>
                  <a:pt x="173980" y="234944"/>
                </a:cubicBezTo>
                <a:lnTo>
                  <a:pt x="173239" y="234944"/>
                </a:lnTo>
                <a:cubicBezTo>
                  <a:pt x="173980" y="231698"/>
                  <a:pt x="171546" y="230957"/>
                  <a:pt x="171757" y="227993"/>
                </a:cubicBezTo>
                <a:cubicBezTo>
                  <a:pt x="171757" y="222665"/>
                  <a:pt x="170064" y="214055"/>
                  <a:pt x="173239" y="209855"/>
                </a:cubicBezTo>
                <a:lnTo>
                  <a:pt x="173239" y="207315"/>
                </a:lnTo>
                <a:cubicBezTo>
                  <a:pt x="175780" y="207315"/>
                  <a:pt x="173239" y="203857"/>
                  <a:pt x="175462" y="203327"/>
                </a:cubicBezTo>
                <a:cubicBezTo>
                  <a:pt x="177650" y="202798"/>
                  <a:pt x="176098" y="198705"/>
                  <a:pt x="178815" y="198705"/>
                </a:cubicBezTo>
                <a:cubicBezTo>
                  <a:pt x="181814" y="193482"/>
                  <a:pt x="186401" y="189354"/>
                  <a:pt x="191941" y="186954"/>
                </a:cubicBezTo>
                <a:lnTo>
                  <a:pt x="191941" y="185684"/>
                </a:lnTo>
                <a:cubicBezTo>
                  <a:pt x="194694" y="186637"/>
                  <a:pt x="195011" y="184202"/>
                  <a:pt x="197552" y="184414"/>
                </a:cubicBezTo>
                <a:cubicBezTo>
                  <a:pt x="198505" y="182226"/>
                  <a:pt x="202598" y="184414"/>
                  <a:pt x="203127" y="181696"/>
                </a:cubicBezTo>
                <a:lnTo>
                  <a:pt x="218477" y="181696"/>
                </a:lnTo>
                <a:lnTo>
                  <a:pt x="218901" y="182649"/>
                </a:lnTo>
                <a:close/>
                <a:moveTo>
                  <a:pt x="445338" y="310988"/>
                </a:moveTo>
                <a:cubicBezTo>
                  <a:pt x="445338" y="313281"/>
                  <a:pt x="444385" y="314446"/>
                  <a:pt x="443961" y="316104"/>
                </a:cubicBezTo>
                <a:cubicBezTo>
                  <a:pt x="440574" y="316104"/>
                  <a:pt x="441527" y="320409"/>
                  <a:pt x="438245" y="320021"/>
                </a:cubicBezTo>
                <a:lnTo>
                  <a:pt x="425153" y="333324"/>
                </a:lnTo>
                <a:cubicBezTo>
                  <a:pt x="420813" y="333324"/>
                  <a:pt x="421554" y="338476"/>
                  <a:pt x="417743" y="339217"/>
                </a:cubicBezTo>
                <a:cubicBezTo>
                  <a:pt x="414885" y="342358"/>
                  <a:pt x="411850" y="345322"/>
                  <a:pt x="408674" y="348145"/>
                </a:cubicBezTo>
                <a:lnTo>
                  <a:pt x="408674" y="349098"/>
                </a:lnTo>
                <a:cubicBezTo>
                  <a:pt x="405710" y="347616"/>
                  <a:pt x="407192" y="351497"/>
                  <a:pt x="405499" y="351603"/>
                </a:cubicBezTo>
                <a:cubicBezTo>
                  <a:pt x="401052" y="356578"/>
                  <a:pt x="396112" y="361130"/>
                  <a:pt x="390784" y="365153"/>
                </a:cubicBezTo>
                <a:cubicBezTo>
                  <a:pt x="387784" y="368505"/>
                  <a:pt x="384467" y="371505"/>
                  <a:pt x="380868" y="374187"/>
                </a:cubicBezTo>
                <a:cubicBezTo>
                  <a:pt x="379633" y="375175"/>
                  <a:pt x="378610" y="376339"/>
                  <a:pt x="377798" y="377645"/>
                </a:cubicBezTo>
                <a:cubicBezTo>
                  <a:pt x="379598" y="378598"/>
                  <a:pt x="381715" y="377645"/>
                  <a:pt x="383409" y="378915"/>
                </a:cubicBezTo>
                <a:lnTo>
                  <a:pt x="383409" y="382479"/>
                </a:lnTo>
                <a:cubicBezTo>
                  <a:pt x="381609" y="382479"/>
                  <a:pt x="383409" y="385231"/>
                  <a:pt x="381609" y="385443"/>
                </a:cubicBezTo>
                <a:cubicBezTo>
                  <a:pt x="377375" y="385443"/>
                  <a:pt x="379598" y="392042"/>
                  <a:pt x="374728" y="391513"/>
                </a:cubicBezTo>
                <a:cubicBezTo>
                  <a:pt x="373034" y="394477"/>
                  <a:pt x="369012" y="396241"/>
                  <a:pt x="368059" y="399805"/>
                </a:cubicBezTo>
                <a:cubicBezTo>
                  <a:pt x="366471" y="399064"/>
                  <a:pt x="367212" y="401075"/>
                  <a:pt x="365942" y="401075"/>
                </a:cubicBezTo>
                <a:cubicBezTo>
                  <a:pt x="365942" y="402769"/>
                  <a:pt x="363719" y="401075"/>
                  <a:pt x="363719" y="402769"/>
                </a:cubicBezTo>
                <a:cubicBezTo>
                  <a:pt x="363719" y="404428"/>
                  <a:pt x="361178" y="403792"/>
                  <a:pt x="361919" y="405804"/>
                </a:cubicBezTo>
                <a:cubicBezTo>
                  <a:pt x="356661" y="406545"/>
                  <a:pt x="354650" y="411167"/>
                  <a:pt x="350310" y="413249"/>
                </a:cubicBezTo>
                <a:lnTo>
                  <a:pt x="348087" y="412332"/>
                </a:lnTo>
                <a:cubicBezTo>
                  <a:pt x="350310" y="408521"/>
                  <a:pt x="355179" y="407992"/>
                  <a:pt x="357579" y="404110"/>
                </a:cubicBezTo>
                <a:cubicBezTo>
                  <a:pt x="359908" y="404851"/>
                  <a:pt x="360649" y="402557"/>
                  <a:pt x="361601" y="401499"/>
                </a:cubicBezTo>
                <a:cubicBezTo>
                  <a:pt x="362554" y="400440"/>
                  <a:pt x="365942" y="397088"/>
                  <a:pt x="367212" y="394583"/>
                </a:cubicBezTo>
                <a:cubicBezTo>
                  <a:pt x="369012" y="393841"/>
                  <a:pt x="368800" y="391407"/>
                  <a:pt x="370706" y="390666"/>
                </a:cubicBezTo>
                <a:cubicBezTo>
                  <a:pt x="371623" y="387702"/>
                  <a:pt x="373070" y="384914"/>
                  <a:pt x="375046" y="382479"/>
                </a:cubicBezTo>
                <a:lnTo>
                  <a:pt x="375046" y="380715"/>
                </a:lnTo>
                <a:cubicBezTo>
                  <a:pt x="372399" y="384490"/>
                  <a:pt x="366577" y="385020"/>
                  <a:pt x="365307" y="390277"/>
                </a:cubicBezTo>
                <a:cubicBezTo>
                  <a:pt x="360966" y="390277"/>
                  <a:pt x="361707" y="395288"/>
                  <a:pt x="357932" y="395818"/>
                </a:cubicBezTo>
                <a:cubicBezTo>
                  <a:pt x="353732" y="399770"/>
                  <a:pt x="349816" y="404004"/>
                  <a:pt x="346287" y="408521"/>
                </a:cubicBezTo>
                <a:cubicBezTo>
                  <a:pt x="343535" y="411591"/>
                  <a:pt x="339512" y="412508"/>
                  <a:pt x="337500" y="416319"/>
                </a:cubicBezTo>
                <a:cubicBezTo>
                  <a:pt x="334430" y="417343"/>
                  <a:pt x="333478" y="420942"/>
                  <a:pt x="330443" y="421859"/>
                </a:cubicBezTo>
                <a:cubicBezTo>
                  <a:pt x="331396" y="424082"/>
                  <a:pt x="328114" y="422918"/>
                  <a:pt x="327902" y="424082"/>
                </a:cubicBezTo>
                <a:cubicBezTo>
                  <a:pt x="325644" y="426341"/>
                  <a:pt x="323597" y="428811"/>
                  <a:pt x="321762" y="431422"/>
                </a:cubicBezTo>
                <a:lnTo>
                  <a:pt x="320069" y="431422"/>
                </a:lnTo>
                <a:cubicBezTo>
                  <a:pt x="319857" y="431422"/>
                  <a:pt x="317316" y="432798"/>
                  <a:pt x="317846" y="434774"/>
                </a:cubicBezTo>
                <a:cubicBezTo>
                  <a:pt x="313188" y="436045"/>
                  <a:pt x="312129" y="441832"/>
                  <a:pt x="307295" y="443490"/>
                </a:cubicBezTo>
                <a:cubicBezTo>
                  <a:pt x="305283" y="448219"/>
                  <a:pt x="297238" y="448854"/>
                  <a:pt x="299143" y="454006"/>
                </a:cubicBezTo>
                <a:cubicBezTo>
                  <a:pt x="301684" y="454853"/>
                  <a:pt x="297873" y="454853"/>
                  <a:pt x="299143" y="456723"/>
                </a:cubicBezTo>
                <a:lnTo>
                  <a:pt x="296073" y="456723"/>
                </a:lnTo>
                <a:lnTo>
                  <a:pt x="296073" y="457676"/>
                </a:lnTo>
                <a:cubicBezTo>
                  <a:pt x="292898" y="458522"/>
                  <a:pt x="288981" y="459158"/>
                  <a:pt x="287287" y="461663"/>
                </a:cubicBezTo>
                <a:cubicBezTo>
                  <a:pt x="284535" y="460499"/>
                  <a:pt x="286334" y="463992"/>
                  <a:pt x="284746" y="464204"/>
                </a:cubicBezTo>
                <a:cubicBezTo>
                  <a:pt x="281394" y="465509"/>
                  <a:pt x="278606" y="467909"/>
                  <a:pt x="276842" y="471014"/>
                </a:cubicBezTo>
                <a:cubicBezTo>
                  <a:pt x="276207" y="471014"/>
                  <a:pt x="275360" y="471014"/>
                  <a:pt x="275148" y="471543"/>
                </a:cubicBezTo>
                <a:cubicBezTo>
                  <a:pt x="274937" y="472073"/>
                  <a:pt x="272396" y="474084"/>
                  <a:pt x="272078" y="475848"/>
                </a:cubicBezTo>
                <a:cubicBezTo>
                  <a:pt x="269326" y="475848"/>
                  <a:pt x="268585" y="478354"/>
                  <a:pt x="266362" y="478989"/>
                </a:cubicBezTo>
                <a:cubicBezTo>
                  <a:pt x="266362" y="480047"/>
                  <a:pt x="264774" y="480259"/>
                  <a:pt x="264245" y="480577"/>
                </a:cubicBezTo>
                <a:cubicBezTo>
                  <a:pt x="263292" y="474260"/>
                  <a:pt x="270596" y="471967"/>
                  <a:pt x="273878" y="467556"/>
                </a:cubicBezTo>
                <a:cubicBezTo>
                  <a:pt x="276666" y="465545"/>
                  <a:pt x="278924" y="462863"/>
                  <a:pt x="280406" y="459793"/>
                </a:cubicBezTo>
                <a:lnTo>
                  <a:pt x="278959" y="459793"/>
                </a:lnTo>
                <a:lnTo>
                  <a:pt x="278959" y="458311"/>
                </a:lnTo>
                <a:lnTo>
                  <a:pt x="280406" y="458311"/>
                </a:lnTo>
                <a:lnTo>
                  <a:pt x="280406" y="457358"/>
                </a:lnTo>
                <a:cubicBezTo>
                  <a:pt x="292792" y="457358"/>
                  <a:pt x="294803" y="445078"/>
                  <a:pt x="303801" y="441302"/>
                </a:cubicBezTo>
                <a:cubicBezTo>
                  <a:pt x="306695" y="438091"/>
                  <a:pt x="309800" y="435092"/>
                  <a:pt x="313082" y="432269"/>
                </a:cubicBezTo>
                <a:lnTo>
                  <a:pt x="313082" y="431422"/>
                </a:lnTo>
                <a:cubicBezTo>
                  <a:pt x="317105" y="431422"/>
                  <a:pt x="316258" y="427223"/>
                  <a:pt x="318798" y="425741"/>
                </a:cubicBezTo>
                <a:cubicBezTo>
                  <a:pt x="323668" y="424188"/>
                  <a:pt x="324727" y="418930"/>
                  <a:pt x="329384" y="417131"/>
                </a:cubicBezTo>
                <a:cubicBezTo>
                  <a:pt x="333266" y="413673"/>
                  <a:pt x="335701" y="408203"/>
                  <a:pt x="341100" y="406651"/>
                </a:cubicBezTo>
                <a:cubicBezTo>
                  <a:pt x="343640" y="399593"/>
                  <a:pt x="351686" y="398358"/>
                  <a:pt x="355179" y="392359"/>
                </a:cubicBezTo>
                <a:cubicBezTo>
                  <a:pt x="355179" y="390560"/>
                  <a:pt x="357191" y="390560"/>
                  <a:pt x="358249" y="389325"/>
                </a:cubicBezTo>
                <a:cubicBezTo>
                  <a:pt x="362025" y="386043"/>
                  <a:pt x="364248" y="381738"/>
                  <a:pt x="368800" y="379974"/>
                </a:cubicBezTo>
                <a:cubicBezTo>
                  <a:pt x="370282" y="376092"/>
                  <a:pt x="374517" y="375986"/>
                  <a:pt x="375681" y="371999"/>
                </a:cubicBezTo>
                <a:cubicBezTo>
                  <a:pt x="379174" y="370093"/>
                  <a:pt x="382174" y="367447"/>
                  <a:pt x="384467" y="364200"/>
                </a:cubicBezTo>
                <a:cubicBezTo>
                  <a:pt x="388031" y="360213"/>
                  <a:pt x="392125" y="356684"/>
                  <a:pt x="396606" y="353720"/>
                </a:cubicBezTo>
                <a:cubicBezTo>
                  <a:pt x="402640" y="347721"/>
                  <a:pt x="408992" y="341229"/>
                  <a:pt x="414991" y="335442"/>
                </a:cubicBezTo>
                <a:cubicBezTo>
                  <a:pt x="418061" y="336606"/>
                  <a:pt x="415732" y="332619"/>
                  <a:pt x="417531" y="332407"/>
                </a:cubicBezTo>
                <a:cubicBezTo>
                  <a:pt x="423248" y="328314"/>
                  <a:pt x="428365" y="323515"/>
                  <a:pt x="432775" y="318116"/>
                </a:cubicBezTo>
                <a:cubicBezTo>
                  <a:pt x="434998" y="317057"/>
                  <a:pt x="436481" y="314552"/>
                  <a:pt x="438562" y="313281"/>
                </a:cubicBezTo>
                <a:cubicBezTo>
                  <a:pt x="440680" y="312011"/>
                  <a:pt x="442056" y="310670"/>
                  <a:pt x="445338" y="310988"/>
                </a:cubicBezTo>
                <a:close/>
                <a:moveTo>
                  <a:pt x="439515" y="388054"/>
                </a:moveTo>
                <a:cubicBezTo>
                  <a:pt x="438457" y="393312"/>
                  <a:pt x="432670" y="395077"/>
                  <a:pt x="430129" y="399805"/>
                </a:cubicBezTo>
                <a:cubicBezTo>
                  <a:pt x="426212" y="399805"/>
                  <a:pt x="426212" y="403581"/>
                  <a:pt x="423565" y="404533"/>
                </a:cubicBezTo>
                <a:cubicBezTo>
                  <a:pt x="419260" y="408380"/>
                  <a:pt x="415273" y="412614"/>
                  <a:pt x="411744" y="417131"/>
                </a:cubicBezTo>
                <a:cubicBezTo>
                  <a:pt x="407510" y="421330"/>
                  <a:pt x="401899" y="424188"/>
                  <a:pt x="399041" y="429658"/>
                </a:cubicBezTo>
                <a:cubicBezTo>
                  <a:pt x="394701" y="429658"/>
                  <a:pt x="395336" y="434668"/>
                  <a:pt x="391737" y="435198"/>
                </a:cubicBezTo>
                <a:cubicBezTo>
                  <a:pt x="387502" y="440350"/>
                  <a:pt x="382597" y="444866"/>
                  <a:pt x="377163" y="448748"/>
                </a:cubicBezTo>
                <a:cubicBezTo>
                  <a:pt x="374481" y="451994"/>
                  <a:pt x="371411" y="454923"/>
                  <a:pt x="368059" y="457464"/>
                </a:cubicBezTo>
                <a:cubicBezTo>
                  <a:pt x="365977" y="458840"/>
                  <a:pt x="364213" y="460640"/>
                  <a:pt x="362872" y="462722"/>
                </a:cubicBezTo>
                <a:cubicBezTo>
                  <a:pt x="358143" y="467344"/>
                  <a:pt x="353274" y="472073"/>
                  <a:pt x="348510" y="476907"/>
                </a:cubicBezTo>
                <a:cubicBezTo>
                  <a:pt x="346710" y="476907"/>
                  <a:pt x="345440" y="478883"/>
                  <a:pt x="344170" y="476907"/>
                </a:cubicBezTo>
                <a:lnTo>
                  <a:pt x="344170" y="475107"/>
                </a:lnTo>
                <a:cubicBezTo>
                  <a:pt x="344805" y="475107"/>
                  <a:pt x="345017" y="474366"/>
                  <a:pt x="345017" y="473837"/>
                </a:cubicBezTo>
                <a:lnTo>
                  <a:pt x="345017" y="472602"/>
                </a:lnTo>
                <a:cubicBezTo>
                  <a:pt x="348087" y="471755"/>
                  <a:pt x="347240" y="467556"/>
                  <a:pt x="351051" y="467344"/>
                </a:cubicBezTo>
                <a:cubicBezTo>
                  <a:pt x="351051" y="465756"/>
                  <a:pt x="353274" y="467344"/>
                  <a:pt x="353274" y="465545"/>
                </a:cubicBezTo>
                <a:cubicBezTo>
                  <a:pt x="355391" y="462298"/>
                  <a:pt x="359590" y="461769"/>
                  <a:pt x="360649" y="457781"/>
                </a:cubicBezTo>
                <a:cubicBezTo>
                  <a:pt x="365730" y="456511"/>
                  <a:pt x="366683" y="451289"/>
                  <a:pt x="371235" y="449701"/>
                </a:cubicBezTo>
                <a:lnTo>
                  <a:pt x="371235" y="448219"/>
                </a:lnTo>
                <a:cubicBezTo>
                  <a:pt x="373458" y="447760"/>
                  <a:pt x="375363" y="446384"/>
                  <a:pt x="376528" y="444443"/>
                </a:cubicBezTo>
                <a:cubicBezTo>
                  <a:pt x="381927" y="438973"/>
                  <a:pt x="387926" y="433963"/>
                  <a:pt x="393007" y="428387"/>
                </a:cubicBezTo>
                <a:cubicBezTo>
                  <a:pt x="395336" y="427646"/>
                  <a:pt x="396818" y="424718"/>
                  <a:pt x="399041" y="423659"/>
                </a:cubicBezTo>
                <a:cubicBezTo>
                  <a:pt x="402111" y="419036"/>
                  <a:pt x="407192" y="417025"/>
                  <a:pt x="410474" y="413143"/>
                </a:cubicBezTo>
                <a:cubicBezTo>
                  <a:pt x="418696" y="406509"/>
                  <a:pt x="426212" y="399099"/>
                  <a:pt x="432987" y="390983"/>
                </a:cubicBezTo>
                <a:cubicBezTo>
                  <a:pt x="434857" y="390383"/>
                  <a:pt x="436304" y="388937"/>
                  <a:pt x="437010" y="387102"/>
                </a:cubicBezTo>
                <a:lnTo>
                  <a:pt x="439515" y="388054"/>
                </a:lnTo>
                <a:close/>
                <a:moveTo>
                  <a:pt x="420495" y="421859"/>
                </a:moveTo>
                <a:cubicBezTo>
                  <a:pt x="419437" y="423412"/>
                  <a:pt x="417849" y="424541"/>
                  <a:pt x="416049" y="425141"/>
                </a:cubicBezTo>
                <a:cubicBezTo>
                  <a:pt x="410686" y="430046"/>
                  <a:pt x="406451" y="435621"/>
                  <a:pt x="400946" y="440244"/>
                </a:cubicBezTo>
                <a:cubicBezTo>
                  <a:pt x="400946" y="441620"/>
                  <a:pt x="399676" y="442996"/>
                  <a:pt x="397877" y="442467"/>
                </a:cubicBezTo>
                <a:cubicBezTo>
                  <a:pt x="396606" y="446984"/>
                  <a:pt x="391842" y="448007"/>
                  <a:pt x="390043" y="451994"/>
                </a:cubicBezTo>
                <a:cubicBezTo>
                  <a:pt x="386055" y="452735"/>
                  <a:pt x="385420" y="456193"/>
                  <a:pt x="382139" y="457993"/>
                </a:cubicBezTo>
                <a:lnTo>
                  <a:pt x="382139" y="458946"/>
                </a:lnTo>
                <a:lnTo>
                  <a:pt x="379915" y="458946"/>
                </a:lnTo>
                <a:lnTo>
                  <a:pt x="379915" y="459475"/>
                </a:lnTo>
                <a:lnTo>
                  <a:pt x="377692" y="458628"/>
                </a:lnTo>
                <a:cubicBezTo>
                  <a:pt x="378857" y="451888"/>
                  <a:pt x="385738" y="451606"/>
                  <a:pt x="388243" y="446560"/>
                </a:cubicBezTo>
                <a:cubicBezTo>
                  <a:pt x="392583" y="446560"/>
                  <a:pt x="390360" y="441302"/>
                  <a:pt x="394807" y="441302"/>
                </a:cubicBezTo>
                <a:cubicBezTo>
                  <a:pt x="397877" y="439397"/>
                  <a:pt x="397453" y="434351"/>
                  <a:pt x="401793" y="433857"/>
                </a:cubicBezTo>
                <a:cubicBezTo>
                  <a:pt x="402958" y="431316"/>
                  <a:pt x="406981" y="430575"/>
                  <a:pt x="407086" y="427011"/>
                </a:cubicBezTo>
                <a:cubicBezTo>
                  <a:pt x="411109" y="426058"/>
                  <a:pt x="412874" y="422071"/>
                  <a:pt x="415626" y="419566"/>
                </a:cubicBezTo>
                <a:cubicBezTo>
                  <a:pt x="418696" y="420730"/>
                  <a:pt x="417531" y="417025"/>
                  <a:pt x="420601" y="418295"/>
                </a:cubicBezTo>
                <a:lnTo>
                  <a:pt x="420495" y="421859"/>
                </a:lnTo>
                <a:close/>
                <a:moveTo>
                  <a:pt x="331502" y="444761"/>
                </a:moveTo>
                <a:cubicBezTo>
                  <a:pt x="332243" y="447195"/>
                  <a:pt x="330549" y="447795"/>
                  <a:pt x="329279" y="448748"/>
                </a:cubicBezTo>
                <a:cubicBezTo>
                  <a:pt x="326950" y="447689"/>
                  <a:pt x="328220" y="450759"/>
                  <a:pt x="326738" y="450971"/>
                </a:cubicBezTo>
                <a:cubicBezTo>
                  <a:pt x="325256" y="451183"/>
                  <a:pt x="322715" y="451712"/>
                  <a:pt x="320598" y="451818"/>
                </a:cubicBezTo>
                <a:cubicBezTo>
                  <a:pt x="318481" y="451888"/>
                  <a:pt x="319116" y="450018"/>
                  <a:pt x="319328" y="448219"/>
                </a:cubicBezTo>
                <a:cubicBezTo>
                  <a:pt x="319539" y="446454"/>
                  <a:pt x="323668" y="446454"/>
                  <a:pt x="324515" y="444443"/>
                </a:cubicBezTo>
                <a:cubicBezTo>
                  <a:pt x="325362" y="442467"/>
                  <a:pt x="330337" y="442784"/>
                  <a:pt x="331502" y="444761"/>
                </a:cubicBezTo>
                <a:close/>
                <a:moveTo>
                  <a:pt x="409627" y="448748"/>
                </a:moveTo>
                <a:cubicBezTo>
                  <a:pt x="410262" y="451077"/>
                  <a:pt x="408674" y="451818"/>
                  <a:pt x="407404" y="452524"/>
                </a:cubicBezTo>
                <a:lnTo>
                  <a:pt x="403381" y="452524"/>
                </a:lnTo>
                <a:cubicBezTo>
                  <a:pt x="403170" y="450653"/>
                  <a:pt x="403840" y="448819"/>
                  <a:pt x="405181" y="447478"/>
                </a:cubicBezTo>
                <a:cubicBezTo>
                  <a:pt x="406875" y="447689"/>
                  <a:pt x="409415" y="446772"/>
                  <a:pt x="409627" y="448748"/>
                </a:cubicBezTo>
                <a:close/>
                <a:moveTo>
                  <a:pt x="587544" y="51911"/>
                </a:moveTo>
                <a:lnTo>
                  <a:pt x="570607" y="68919"/>
                </a:lnTo>
                <a:lnTo>
                  <a:pt x="557197" y="68919"/>
                </a:lnTo>
                <a:lnTo>
                  <a:pt x="569160" y="51911"/>
                </a:lnTo>
                <a:lnTo>
                  <a:pt x="587544" y="51911"/>
                </a:lnTo>
                <a:close/>
                <a:moveTo>
                  <a:pt x="547035" y="74071"/>
                </a:moveTo>
                <a:lnTo>
                  <a:pt x="547035" y="129719"/>
                </a:lnTo>
                <a:cubicBezTo>
                  <a:pt x="547035" y="148491"/>
                  <a:pt x="554551" y="157101"/>
                  <a:pt x="565772" y="157101"/>
                </a:cubicBezTo>
                <a:cubicBezTo>
                  <a:pt x="576958" y="157101"/>
                  <a:pt x="585215" y="148491"/>
                  <a:pt x="585215" y="129719"/>
                </a:cubicBezTo>
                <a:lnTo>
                  <a:pt x="585215" y="74071"/>
                </a:lnTo>
                <a:lnTo>
                  <a:pt x="601906" y="74071"/>
                </a:lnTo>
                <a:lnTo>
                  <a:pt x="601906" y="128660"/>
                </a:lnTo>
                <a:cubicBezTo>
                  <a:pt x="601906" y="158054"/>
                  <a:pt x="587438" y="171181"/>
                  <a:pt x="565455" y="171181"/>
                </a:cubicBezTo>
                <a:cubicBezTo>
                  <a:pt x="543435" y="171181"/>
                  <a:pt x="530556" y="158795"/>
                  <a:pt x="530556" y="129189"/>
                </a:cubicBezTo>
                <a:lnTo>
                  <a:pt x="530556" y="74071"/>
                </a:lnTo>
                <a:lnTo>
                  <a:pt x="547035" y="74071"/>
                </a:lnTo>
                <a:close/>
                <a:moveTo>
                  <a:pt x="619479" y="75306"/>
                </a:moveTo>
                <a:cubicBezTo>
                  <a:pt x="627771" y="73930"/>
                  <a:pt x="636205" y="73260"/>
                  <a:pt x="644639" y="73330"/>
                </a:cubicBezTo>
                <a:cubicBezTo>
                  <a:pt x="654660" y="72342"/>
                  <a:pt x="664717" y="75059"/>
                  <a:pt x="672868" y="80988"/>
                </a:cubicBezTo>
                <a:cubicBezTo>
                  <a:pt x="678055" y="85963"/>
                  <a:pt x="680808" y="92950"/>
                  <a:pt x="680349" y="100113"/>
                </a:cubicBezTo>
                <a:cubicBezTo>
                  <a:pt x="680490" y="110734"/>
                  <a:pt x="673892" y="120297"/>
                  <a:pt x="663870" y="124038"/>
                </a:cubicBezTo>
                <a:cubicBezTo>
                  <a:pt x="670892" y="127778"/>
                  <a:pt x="675656" y="134659"/>
                  <a:pt x="676644" y="142528"/>
                </a:cubicBezTo>
                <a:cubicBezTo>
                  <a:pt x="678408" y="151561"/>
                  <a:pt x="680773" y="160454"/>
                  <a:pt x="683737" y="169205"/>
                </a:cubicBezTo>
                <a:lnTo>
                  <a:pt x="666940" y="169205"/>
                </a:lnTo>
                <a:cubicBezTo>
                  <a:pt x="664223" y="161865"/>
                  <a:pt x="662176" y="154314"/>
                  <a:pt x="660800" y="146621"/>
                </a:cubicBezTo>
                <a:cubicBezTo>
                  <a:pt x="658259" y="134130"/>
                  <a:pt x="653919" y="130248"/>
                  <a:pt x="644427" y="129930"/>
                </a:cubicBezTo>
                <a:lnTo>
                  <a:pt x="635958" y="129930"/>
                </a:lnTo>
                <a:lnTo>
                  <a:pt x="635958" y="169205"/>
                </a:lnTo>
                <a:lnTo>
                  <a:pt x="619479" y="169205"/>
                </a:lnTo>
                <a:lnTo>
                  <a:pt x="619479" y="75306"/>
                </a:lnTo>
                <a:close/>
                <a:moveTo>
                  <a:pt x="641251" y="68602"/>
                </a:moveTo>
                <a:lnTo>
                  <a:pt x="627489" y="51911"/>
                </a:lnTo>
                <a:lnTo>
                  <a:pt x="639769" y="51911"/>
                </a:lnTo>
                <a:lnTo>
                  <a:pt x="647497" y="61121"/>
                </a:lnTo>
                <a:lnTo>
                  <a:pt x="655084" y="51911"/>
                </a:lnTo>
                <a:lnTo>
                  <a:pt x="667258" y="51911"/>
                </a:lnTo>
                <a:lnTo>
                  <a:pt x="653919" y="68602"/>
                </a:lnTo>
                <a:lnTo>
                  <a:pt x="641251" y="68602"/>
                </a:lnTo>
                <a:close/>
                <a:moveTo>
                  <a:pt x="635958" y="117545"/>
                </a:moveTo>
                <a:lnTo>
                  <a:pt x="645909" y="117545"/>
                </a:lnTo>
                <a:cubicBezTo>
                  <a:pt x="654695" y="118745"/>
                  <a:pt x="662811" y="112675"/>
                  <a:pt x="664047" y="103924"/>
                </a:cubicBezTo>
                <a:cubicBezTo>
                  <a:pt x="664117" y="103218"/>
                  <a:pt x="664188" y="102477"/>
                  <a:pt x="664188" y="101772"/>
                </a:cubicBezTo>
                <a:cubicBezTo>
                  <a:pt x="664188" y="91291"/>
                  <a:pt x="657095" y="86457"/>
                  <a:pt x="646332" y="86457"/>
                </a:cubicBezTo>
                <a:cubicBezTo>
                  <a:pt x="642768" y="86351"/>
                  <a:pt x="639204" y="86669"/>
                  <a:pt x="635746" y="87410"/>
                </a:cubicBezTo>
                <a:lnTo>
                  <a:pt x="635958" y="117545"/>
                </a:lnTo>
                <a:close/>
                <a:moveTo>
                  <a:pt x="713554" y="142528"/>
                </a:moveTo>
                <a:lnTo>
                  <a:pt x="705720" y="169628"/>
                </a:lnTo>
                <a:lnTo>
                  <a:pt x="688500" y="169628"/>
                </a:lnTo>
                <a:lnTo>
                  <a:pt x="717789" y="74071"/>
                </a:lnTo>
                <a:lnTo>
                  <a:pt x="738926" y="74071"/>
                </a:lnTo>
                <a:lnTo>
                  <a:pt x="768637" y="169628"/>
                </a:lnTo>
                <a:lnTo>
                  <a:pt x="750641" y="169628"/>
                </a:lnTo>
                <a:lnTo>
                  <a:pt x="742419" y="142528"/>
                </a:lnTo>
                <a:lnTo>
                  <a:pt x="713554" y="142528"/>
                </a:lnTo>
                <a:close/>
                <a:moveTo>
                  <a:pt x="739667" y="129295"/>
                </a:moveTo>
                <a:lnTo>
                  <a:pt x="732468" y="105759"/>
                </a:lnTo>
                <a:cubicBezTo>
                  <a:pt x="730774" y="99972"/>
                  <a:pt x="729292" y="93479"/>
                  <a:pt x="727916" y="87904"/>
                </a:cubicBezTo>
                <a:cubicBezTo>
                  <a:pt x="726646" y="93479"/>
                  <a:pt x="725269" y="100078"/>
                  <a:pt x="723576" y="105759"/>
                </a:cubicBezTo>
                <a:lnTo>
                  <a:pt x="716624" y="129295"/>
                </a:lnTo>
                <a:lnTo>
                  <a:pt x="739667" y="129295"/>
                </a:lnTo>
                <a:close/>
                <a:moveTo>
                  <a:pt x="780141" y="75306"/>
                </a:moveTo>
                <a:cubicBezTo>
                  <a:pt x="789104" y="73895"/>
                  <a:pt x="798172" y="73224"/>
                  <a:pt x="807206" y="73330"/>
                </a:cubicBezTo>
                <a:cubicBezTo>
                  <a:pt x="820580" y="72236"/>
                  <a:pt x="833848" y="76188"/>
                  <a:pt x="844434" y="84340"/>
                </a:cubicBezTo>
                <a:cubicBezTo>
                  <a:pt x="854349" y="93303"/>
                  <a:pt x="859572" y="106253"/>
                  <a:pt x="858690" y="119521"/>
                </a:cubicBezTo>
                <a:cubicBezTo>
                  <a:pt x="859466" y="133600"/>
                  <a:pt x="854279" y="147398"/>
                  <a:pt x="844434" y="157560"/>
                </a:cubicBezTo>
                <a:cubicBezTo>
                  <a:pt x="832860" y="166911"/>
                  <a:pt x="818110" y="171569"/>
                  <a:pt x="803219" y="170546"/>
                </a:cubicBezTo>
                <a:cubicBezTo>
                  <a:pt x="795667" y="170652"/>
                  <a:pt x="788151" y="170228"/>
                  <a:pt x="780670" y="169311"/>
                </a:cubicBezTo>
                <a:lnTo>
                  <a:pt x="780141" y="75306"/>
                </a:lnTo>
                <a:close/>
                <a:moveTo>
                  <a:pt x="796655" y="156290"/>
                </a:moveTo>
                <a:cubicBezTo>
                  <a:pt x="799725" y="156537"/>
                  <a:pt x="802866" y="156537"/>
                  <a:pt x="805936" y="156290"/>
                </a:cubicBezTo>
                <a:cubicBezTo>
                  <a:pt x="827108" y="156290"/>
                  <a:pt x="840411" y="143904"/>
                  <a:pt x="840411" y="119733"/>
                </a:cubicBezTo>
                <a:cubicBezTo>
                  <a:pt x="842528" y="103571"/>
                  <a:pt x="831060" y="88786"/>
                  <a:pt x="814793" y="86669"/>
                </a:cubicBezTo>
                <a:cubicBezTo>
                  <a:pt x="812570" y="86351"/>
                  <a:pt x="810311" y="86316"/>
                  <a:pt x="808053" y="86563"/>
                </a:cubicBezTo>
                <a:cubicBezTo>
                  <a:pt x="804242" y="86457"/>
                  <a:pt x="800396" y="86775"/>
                  <a:pt x="796655" y="87480"/>
                </a:cubicBezTo>
                <a:lnTo>
                  <a:pt x="796655" y="156290"/>
                </a:lnTo>
                <a:close/>
                <a:moveTo>
                  <a:pt x="530556" y="232827"/>
                </a:moveTo>
                <a:cubicBezTo>
                  <a:pt x="538954" y="231380"/>
                  <a:pt x="547494" y="230710"/>
                  <a:pt x="556033" y="230851"/>
                </a:cubicBezTo>
                <a:cubicBezTo>
                  <a:pt x="565666" y="230145"/>
                  <a:pt x="575229" y="232898"/>
                  <a:pt x="582992" y="238614"/>
                </a:cubicBezTo>
                <a:cubicBezTo>
                  <a:pt x="588850" y="244013"/>
                  <a:pt x="592061" y="251670"/>
                  <a:pt x="591885" y="259610"/>
                </a:cubicBezTo>
                <a:cubicBezTo>
                  <a:pt x="592308" y="267620"/>
                  <a:pt x="589485" y="275454"/>
                  <a:pt x="584051" y="281347"/>
                </a:cubicBezTo>
                <a:cubicBezTo>
                  <a:pt x="576252" y="288616"/>
                  <a:pt x="565843" y="292392"/>
                  <a:pt x="555186" y="291862"/>
                </a:cubicBezTo>
                <a:cubicBezTo>
                  <a:pt x="552469" y="292109"/>
                  <a:pt x="549752" y="292109"/>
                  <a:pt x="547035" y="291862"/>
                </a:cubicBezTo>
                <a:lnTo>
                  <a:pt x="547035" y="327890"/>
                </a:lnTo>
                <a:lnTo>
                  <a:pt x="530556" y="327890"/>
                </a:lnTo>
                <a:lnTo>
                  <a:pt x="530556" y="232827"/>
                </a:lnTo>
                <a:close/>
                <a:moveTo>
                  <a:pt x="547035" y="277359"/>
                </a:moveTo>
                <a:cubicBezTo>
                  <a:pt x="549717" y="277924"/>
                  <a:pt x="552434" y="278171"/>
                  <a:pt x="555186" y="278100"/>
                </a:cubicBezTo>
                <a:cubicBezTo>
                  <a:pt x="567642" y="278100"/>
                  <a:pt x="575264" y="271678"/>
                  <a:pt x="575264" y="260457"/>
                </a:cubicBezTo>
                <a:cubicBezTo>
                  <a:pt x="575264" y="249200"/>
                  <a:pt x="568172" y="244190"/>
                  <a:pt x="556668" y="244190"/>
                </a:cubicBezTo>
                <a:cubicBezTo>
                  <a:pt x="553422" y="244119"/>
                  <a:pt x="550211" y="244401"/>
                  <a:pt x="547035" y="245001"/>
                </a:cubicBezTo>
                <a:lnTo>
                  <a:pt x="547035" y="277359"/>
                </a:lnTo>
                <a:close/>
                <a:moveTo>
                  <a:pt x="604976" y="232827"/>
                </a:moveTo>
                <a:cubicBezTo>
                  <a:pt x="613304" y="231451"/>
                  <a:pt x="621702" y="230816"/>
                  <a:pt x="630136" y="230851"/>
                </a:cubicBezTo>
                <a:cubicBezTo>
                  <a:pt x="640157" y="229863"/>
                  <a:pt x="650214" y="232580"/>
                  <a:pt x="658365" y="238508"/>
                </a:cubicBezTo>
                <a:cubicBezTo>
                  <a:pt x="663623" y="243449"/>
                  <a:pt x="666481" y="250435"/>
                  <a:pt x="666199" y="257634"/>
                </a:cubicBezTo>
                <a:cubicBezTo>
                  <a:pt x="666340" y="268255"/>
                  <a:pt x="659742" y="277853"/>
                  <a:pt x="649685" y="281558"/>
                </a:cubicBezTo>
                <a:cubicBezTo>
                  <a:pt x="656707" y="285299"/>
                  <a:pt x="661435" y="292215"/>
                  <a:pt x="662388" y="300049"/>
                </a:cubicBezTo>
                <a:cubicBezTo>
                  <a:pt x="664223" y="309223"/>
                  <a:pt x="666693" y="318292"/>
                  <a:pt x="669798" y="327149"/>
                </a:cubicBezTo>
                <a:lnTo>
                  <a:pt x="652331" y="327149"/>
                </a:lnTo>
                <a:cubicBezTo>
                  <a:pt x="649720" y="319774"/>
                  <a:pt x="647709" y="312223"/>
                  <a:pt x="646297" y="304566"/>
                </a:cubicBezTo>
                <a:cubicBezTo>
                  <a:pt x="643686" y="292074"/>
                  <a:pt x="639346" y="288192"/>
                  <a:pt x="629924" y="287875"/>
                </a:cubicBezTo>
                <a:lnTo>
                  <a:pt x="621455" y="287875"/>
                </a:lnTo>
                <a:lnTo>
                  <a:pt x="621455" y="327149"/>
                </a:lnTo>
                <a:lnTo>
                  <a:pt x="604976" y="327149"/>
                </a:lnTo>
                <a:lnTo>
                  <a:pt x="604976" y="232827"/>
                </a:lnTo>
                <a:close/>
                <a:moveTo>
                  <a:pt x="621455" y="274854"/>
                </a:moveTo>
                <a:lnTo>
                  <a:pt x="631406" y="274854"/>
                </a:lnTo>
                <a:cubicBezTo>
                  <a:pt x="640193" y="276054"/>
                  <a:pt x="648308" y="269984"/>
                  <a:pt x="649544" y="261233"/>
                </a:cubicBezTo>
                <a:cubicBezTo>
                  <a:pt x="649649" y="260527"/>
                  <a:pt x="649685" y="259822"/>
                  <a:pt x="649685" y="259081"/>
                </a:cubicBezTo>
                <a:cubicBezTo>
                  <a:pt x="649685" y="248600"/>
                  <a:pt x="642627" y="243766"/>
                  <a:pt x="631829" y="243766"/>
                </a:cubicBezTo>
                <a:cubicBezTo>
                  <a:pt x="628265" y="243660"/>
                  <a:pt x="624737" y="243978"/>
                  <a:pt x="621243" y="244719"/>
                </a:cubicBezTo>
                <a:lnTo>
                  <a:pt x="621455" y="274854"/>
                </a:lnTo>
                <a:close/>
                <a:moveTo>
                  <a:pt x="730880" y="215819"/>
                </a:moveTo>
                <a:cubicBezTo>
                  <a:pt x="730210" y="223864"/>
                  <a:pt x="723082" y="229828"/>
                  <a:pt x="715001" y="229122"/>
                </a:cubicBezTo>
                <a:cubicBezTo>
                  <a:pt x="707873" y="228522"/>
                  <a:pt x="702227" y="222912"/>
                  <a:pt x="701592" y="215819"/>
                </a:cubicBezTo>
                <a:cubicBezTo>
                  <a:pt x="701521" y="208338"/>
                  <a:pt x="707555" y="202198"/>
                  <a:pt x="715072" y="202128"/>
                </a:cubicBezTo>
                <a:cubicBezTo>
                  <a:pt x="715530" y="202128"/>
                  <a:pt x="715954" y="202128"/>
                  <a:pt x="716412" y="202163"/>
                </a:cubicBezTo>
                <a:cubicBezTo>
                  <a:pt x="723717" y="201528"/>
                  <a:pt x="730210" y="206927"/>
                  <a:pt x="730845" y="214196"/>
                </a:cubicBezTo>
                <a:cubicBezTo>
                  <a:pt x="730880" y="214725"/>
                  <a:pt x="730915" y="215290"/>
                  <a:pt x="730880" y="215819"/>
                </a:cubicBezTo>
                <a:close/>
                <a:moveTo>
                  <a:pt x="709743" y="215819"/>
                </a:moveTo>
                <a:cubicBezTo>
                  <a:pt x="709461" y="219312"/>
                  <a:pt x="712037" y="222347"/>
                  <a:pt x="715530" y="222629"/>
                </a:cubicBezTo>
                <a:cubicBezTo>
                  <a:pt x="715601" y="222629"/>
                  <a:pt x="715707" y="222665"/>
                  <a:pt x="715777" y="222665"/>
                </a:cubicBezTo>
                <a:cubicBezTo>
                  <a:pt x="719341" y="222594"/>
                  <a:pt x="722164" y="219700"/>
                  <a:pt x="722129" y="216172"/>
                </a:cubicBezTo>
                <a:cubicBezTo>
                  <a:pt x="722129" y="216031"/>
                  <a:pt x="722129" y="215854"/>
                  <a:pt x="722129" y="215713"/>
                </a:cubicBezTo>
                <a:cubicBezTo>
                  <a:pt x="722482" y="212149"/>
                  <a:pt x="719835" y="208973"/>
                  <a:pt x="716236" y="208620"/>
                </a:cubicBezTo>
                <a:cubicBezTo>
                  <a:pt x="716060" y="208585"/>
                  <a:pt x="715918" y="208585"/>
                  <a:pt x="715777" y="208585"/>
                </a:cubicBezTo>
                <a:cubicBezTo>
                  <a:pt x="712213" y="208938"/>
                  <a:pt x="709637" y="212078"/>
                  <a:pt x="710026" y="215607"/>
                </a:cubicBezTo>
                <a:cubicBezTo>
                  <a:pt x="710026" y="215713"/>
                  <a:pt x="710026" y="215819"/>
                  <a:pt x="710061" y="215925"/>
                </a:cubicBezTo>
                <a:lnTo>
                  <a:pt x="709743" y="215819"/>
                </a:lnTo>
                <a:close/>
                <a:moveTo>
                  <a:pt x="697252" y="231592"/>
                </a:moveTo>
                <a:lnTo>
                  <a:pt x="697252" y="287240"/>
                </a:lnTo>
                <a:cubicBezTo>
                  <a:pt x="697252" y="306048"/>
                  <a:pt x="704768" y="314658"/>
                  <a:pt x="715989" y="314658"/>
                </a:cubicBezTo>
                <a:cubicBezTo>
                  <a:pt x="727175" y="314658"/>
                  <a:pt x="735220" y="306048"/>
                  <a:pt x="735220" y="287240"/>
                </a:cubicBezTo>
                <a:lnTo>
                  <a:pt x="735220" y="231592"/>
                </a:lnTo>
                <a:lnTo>
                  <a:pt x="751911" y="231592"/>
                </a:lnTo>
                <a:lnTo>
                  <a:pt x="751911" y="286181"/>
                </a:lnTo>
                <a:cubicBezTo>
                  <a:pt x="751911" y="315575"/>
                  <a:pt x="737338" y="328208"/>
                  <a:pt x="715460" y="328208"/>
                </a:cubicBezTo>
                <a:cubicBezTo>
                  <a:pt x="693582" y="328208"/>
                  <a:pt x="680561" y="315787"/>
                  <a:pt x="680561" y="286181"/>
                </a:cubicBezTo>
                <a:lnTo>
                  <a:pt x="680561" y="231592"/>
                </a:lnTo>
                <a:lnTo>
                  <a:pt x="697252" y="231592"/>
                </a:lnTo>
                <a:close/>
                <a:moveTo>
                  <a:pt x="846763" y="288616"/>
                </a:moveTo>
                <a:cubicBezTo>
                  <a:pt x="846763" y="276195"/>
                  <a:pt x="845598" y="261304"/>
                  <a:pt x="845704" y="248389"/>
                </a:cubicBezTo>
                <a:cubicBezTo>
                  <a:pt x="842740" y="260033"/>
                  <a:pt x="838929" y="272948"/>
                  <a:pt x="835118" y="285052"/>
                </a:cubicBezTo>
                <a:lnTo>
                  <a:pt x="821815" y="326408"/>
                </a:lnTo>
                <a:lnTo>
                  <a:pt x="808265" y="326408"/>
                </a:lnTo>
                <a:lnTo>
                  <a:pt x="796655" y="285122"/>
                </a:lnTo>
                <a:cubicBezTo>
                  <a:pt x="793162" y="272948"/>
                  <a:pt x="789880" y="259928"/>
                  <a:pt x="787445" y="247965"/>
                </a:cubicBezTo>
                <a:cubicBezTo>
                  <a:pt x="787445" y="260457"/>
                  <a:pt x="786492" y="275701"/>
                  <a:pt x="785857" y="288722"/>
                </a:cubicBezTo>
                <a:lnTo>
                  <a:pt x="783846" y="327149"/>
                </a:lnTo>
                <a:lnTo>
                  <a:pt x="767367" y="327149"/>
                </a:lnTo>
                <a:lnTo>
                  <a:pt x="773507" y="231592"/>
                </a:lnTo>
                <a:lnTo>
                  <a:pt x="795491" y="231592"/>
                </a:lnTo>
                <a:lnTo>
                  <a:pt x="807206" y="270020"/>
                </a:lnTo>
                <a:cubicBezTo>
                  <a:pt x="810488" y="281135"/>
                  <a:pt x="813346" y="292497"/>
                  <a:pt x="815675" y="303189"/>
                </a:cubicBezTo>
                <a:cubicBezTo>
                  <a:pt x="818110" y="292709"/>
                  <a:pt x="821180" y="281029"/>
                  <a:pt x="824779" y="269808"/>
                </a:cubicBezTo>
                <a:lnTo>
                  <a:pt x="837341" y="231592"/>
                </a:lnTo>
                <a:lnTo>
                  <a:pt x="858478" y="231592"/>
                </a:lnTo>
                <a:lnTo>
                  <a:pt x="863771" y="327149"/>
                </a:lnTo>
                <a:lnTo>
                  <a:pt x="848562" y="327149"/>
                </a:lnTo>
                <a:lnTo>
                  <a:pt x="846763" y="288616"/>
                </a:lnTo>
                <a:close/>
                <a:moveTo>
                  <a:pt x="901211" y="327149"/>
                </a:moveTo>
                <a:lnTo>
                  <a:pt x="901211" y="287240"/>
                </a:lnTo>
                <a:lnTo>
                  <a:pt x="872346" y="231592"/>
                </a:lnTo>
                <a:lnTo>
                  <a:pt x="891789" y="231592"/>
                </a:lnTo>
                <a:lnTo>
                  <a:pt x="902375" y="256046"/>
                </a:lnTo>
                <a:cubicBezTo>
                  <a:pt x="905551" y="263174"/>
                  <a:pt x="907774" y="268538"/>
                  <a:pt x="910173" y="275066"/>
                </a:cubicBezTo>
                <a:cubicBezTo>
                  <a:pt x="912502" y="268961"/>
                  <a:pt x="915043" y="262962"/>
                  <a:pt x="918219" y="256046"/>
                </a:cubicBezTo>
                <a:lnTo>
                  <a:pt x="928805" y="231592"/>
                </a:lnTo>
                <a:lnTo>
                  <a:pt x="947719" y="231592"/>
                </a:lnTo>
                <a:lnTo>
                  <a:pt x="917266" y="286816"/>
                </a:lnTo>
                <a:lnTo>
                  <a:pt x="917266" y="327149"/>
                </a:lnTo>
                <a:lnTo>
                  <a:pt x="901211" y="327149"/>
                </a:lnTo>
                <a:close/>
                <a:moveTo>
                  <a:pt x="956717" y="308130"/>
                </a:moveTo>
                <a:cubicBezTo>
                  <a:pt x="963351" y="312046"/>
                  <a:pt x="970938" y="314128"/>
                  <a:pt x="978701" y="314234"/>
                </a:cubicBezTo>
                <a:cubicBezTo>
                  <a:pt x="989252" y="314234"/>
                  <a:pt x="995392" y="308976"/>
                  <a:pt x="995392" y="301213"/>
                </a:cubicBezTo>
                <a:cubicBezTo>
                  <a:pt x="995392" y="293450"/>
                  <a:pt x="990840" y="289639"/>
                  <a:pt x="979124" y="285228"/>
                </a:cubicBezTo>
                <a:cubicBezTo>
                  <a:pt x="964092" y="279582"/>
                  <a:pt x="954494" y="271290"/>
                  <a:pt x="954494" y="257528"/>
                </a:cubicBezTo>
                <a:cubicBezTo>
                  <a:pt x="954494" y="241861"/>
                  <a:pt x="966950" y="230004"/>
                  <a:pt x="986182" y="230004"/>
                </a:cubicBezTo>
                <a:cubicBezTo>
                  <a:pt x="993804" y="229757"/>
                  <a:pt x="1001390" y="231416"/>
                  <a:pt x="1008201" y="234839"/>
                </a:cubicBezTo>
                <a:lnTo>
                  <a:pt x="1004072" y="248812"/>
                </a:lnTo>
                <a:cubicBezTo>
                  <a:pt x="998532" y="245813"/>
                  <a:pt x="992286" y="244260"/>
                  <a:pt x="985970" y="244295"/>
                </a:cubicBezTo>
                <a:cubicBezTo>
                  <a:pt x="975419" y="244295"/>
                  <a:pt x="970761" y="250259"/>
                  <a:pt x="970761" y="255834"/>
                </a:cubicBezTo>
                <a:cubicBezTo>
                  <a:pt x="970761" y="263174"/>
                  <a:pt x="976054" y="266350"/>
                  <a:pt x="988193" y="271608"/>
                </a:cubicBezTo>
                <a:cubicBezTo>
                  <a:pt x="1004072" y="277783"/>
                  <a:pt x="1011765" y="286181"/>
                  <a:pt x="1011765" y="299943"/>
                </a:cubicBezTo>
                <a:cubicBezTo>
                  <a:pt x="1011765" y="313705"/>
                  <a:pt x="1000685" y="328525"/>
                  <a:pt x="977113" y="328525"/>
                </a:cubicBezTo>
                <a:cubicBezTo>
                  <a:pt x="968538" y="328561"/>
                  <a:pt x="960069" y="326549"/>
                  <a:pt x="952483" y="322632"/>
                </a:cubicBezTo>
                <a:lnTo>
                  <a:pt x="956717" y="308130"/>
                </a:lnTo>
                <a:close/>
                <a:moveTo>
                  <a:pt x="1026056" y="231592"/>
                </a:moveTo>
                <a:lnTo>
                  <a:pt x="1042747" y="231592"/>
                </a:lnTo>
                <a:lnTo>
                  <a:pt x="1042747" y="312540"/>
                </a:lnTo>
                <a:lnTo>
                  <a:pt x="1080292" y="312540"/>
                </a:lnTo>
                <a:lnTo>
                  <a:pt x="1080292" y="327149"/>
                </a:lnTo>
                <a:lnTo>
                  <a:pt x="1026056" y="327149"/>
                </a:lnTo>
                <a:lnTo>
                  <a:pt x="1026056" y="231592"/>
                </a:lnTo>
                <a:close/>
                <a:moveTo>
                  <a:pt x="1172568" y="278100"/>
                </a:moveTo>
                <a:cubicBezTo>
                  <a:pt x="1172568" y="310247"/>
                  <a:pt x="1154077" y="328490"/>
                  <a:pt x="1128812" y="328490"/>
                </a:cubicBezTo>
                <a:cubicBezTo>
                  <a:pt x="1103546" y="328490"/>
                  <a:pt x="1086538" y="307494"/>
                  <a:pt x="1086538" y="279794"/>
                </a:cubicBezTo>
                <a:cubicBezTo>
                  <a:pt x="1086538" y="252059"/>
                  <a:pt x="1104182" y="229793"/>
                  <a:pt x="1129870" y="229793"/>
                </a:cubicBezTo>
                <a:cubicBezTo>
                  <a:pt x="1155559" y="229793"/>
                  <a:pt x="1172568" y="251106"/>
                  <a:pt x="1172568" y="278100"/>
                </a:cubicBezTo>
                <a:close/>
                <a:moveTo>
                  <a:pt x="1104499" y="279794"/>
                </a:moveTo>
                <a:cubicBezTo>
                  <a:pt x="1104499" y="279759"/>
                  <a:pt x="1104499" y="279724"/>
                  <a:pt x="1104499" y="279688"/>
                </a:cubicBezTo>
                <a:cubicBezTo>
                  <a:pt x="1104499" y="279653"/>
                  <a:pt x="1104499" y="279618"/>
                  <a:pt x="1104499" y="279582"/>
                </a:cubicBezTo>
                <a:lnTo>
                  <a:pt x="1104499" y="279794"/>
                </a:lnTo>
                <a:close/>
                <a:moveTo>
                  <a:pt x="1129765" y="314446"/>
                </a:moveTo>
                <a:cubicBezTo>
                  <a:pt x="1145714" y="314446"/>
                  <a:pt x="1154924" y="298778"/>
                  <a:pt x="1154924" y="278841"/>
                </a:cubicBezTo>
                <a:cubicBezTo>
                  <a:pt x="1154924" y="260880"/>
                  <a:pt x="1146455" y="243766"/>
                  <a:pt x="1129765" y="243766"/>
                </a:cubicBezTo>
                <a:cubicBezTo>
                  <a:pt x="1113074" y="243766"/>
                  <a:pt x="1104534" y="259963"/>
                  <a:pt x="1104499" y="279688"/>
                </a:cubicBezTo>
                <a:cubicBezTo>
                  <a:pt x="1104534" y="299061"/>
                  <a:pt x="1113815" y="314446"/>
                  <a:pt x="1129765" y="314446"/>
                </a:cubicBezTo>
                <a:close/>
                <a:moveTo>
                  <a:pt x="1206514" y="327149"/>
                </a:moveTo>
                <a:lnTo>
                  <a:pt x="1177226" y="231592"/>
                </a:lnTo>
                <a:lnTo>
                  <a:pt x="1195398" y="231592"/>
                </a:lnTo>
                <a:lnTo>
                  <a:pt x="1207784" y="274960"/>
                </a:lnTo>
                <a:cubicBezTo>
                  <a:pt x="1211383" y="287028"/>
                  <a:pt x="1214348" y="298143"/>
                  <a:pt x="1216782" y="309823"/>
                </a:cubicBezTo>
                <a:cubicBezTo>
                  <a:pt x="1219182" y="298461"/>
                  <a:pt x="1222358" y="286816"/>
                  <a:pt x="1226063" y="275277"/>
                </a:cubicBezTo>
                <a:lnTo>
                  <a:pt x="1239401" y="231592"/>
                </a:lnTo>
                <a:lnTo>
                  <a:pt x="1257045" y="231592"/>
                </a:lnTo>
                <a:lnTo>
                  <a:pt x="1225322" y="327149"/>
                </a:lnTo>
                <a:lnTo>
                  <a:pt x="1206514" y="327149"/>
                </a:lnTo>
                <a:close/>
                <a:moveTo>
                  <a:pt x="1314669" y="209432"/>
                </a:moveTo>
                <a:lnTo>
                  <a:pt x="1297731" y="226440"/>
                </a:lnTo>
                <a:lnTo>
                  <a:pt x="1284322" y="226440"/>
                </a:lnTo>
                <a:lnTo>
                  <a:pt x="1296284" y="209432"/>
                </a:lnTo>
                <a:lnTo>
                  <a:pt x="1314669" y="209432"/>
                </a:lnTo>
                <a:close/>
                <a:moveTo>
                  <a:pt x="1316892" y="284734"/>
                </a:moveTo>
                <a:lnTo>
                  <a:pt x="1282946" y="284734"/>
                </a:lnTo>
                <a:lnTo>
                  <a:pt x="1282946" y="312752"/>
                </a:lnTo>
                <a:lnTo>
                  <a:pt x="1321408" y="312752"/>
                </a:lnTo>
                <a:lnTo>
                  <a:pt x="1321408" y="327149"/>
                </a:lnTo>
                <a:lnTo>
                  <a:pt x="1266361" y="327149"/>
                </a:lnTo>
                <a:lnTo>
                  <a:pt x="1266361" y="231592"/>
                </a:lnTo>
                <a:lnTo>
                  <a:pt x="1319221" y="231592"/>
                </a:lnTo>
                <a:lnTo>
                  <a:pt x="1319221" y="245848"/>
                </a:lnTo>
                <a:lnTo>
                  <a:pt x="1282946" y="245848"/>
                </a:lnTo>
                <a:lnTo>
                  <a:pt x="1282946" y="270549"/>
                </a:lnTo>
                <a:lnTo>
                  <a:pt x="1317421" y="270549"/>
                </a:lnTo>
                <a:lnTo>
                  <a:pt x="1316892" y="284734"/>
                </a:lnTo>
                <a:close/>
                <a:moveTo>
                  <a:pt x="1350908" y="231592"/>
                </a:moveTo>
                <a:lnTo>
                  <a:pt x="1350908" y="269808"/>
                </a:lnTo>
                <a:lnTo>
                  <a:pt x="1389512" y="269808"/>
                </a:lnTo>
                <a:lnTo>
                  <a:pt x="1389512" y="231592"/>
                </a:lnTo>
                <a:lnTo>
                  <a:pt x="1406203" y="231592"/>
                </a:lnTo>
                <a:lnTo>
                  <a:pt x="1406203" y="327149"/>
                </a:lnTo>
                <a:lnTo>
                  <a:pt x="1389512" y="327149"/>
                </a:lnTo>
                <a:lnTo>
                  <a:pt x="1389512" y="285122"/>
                </a:lnTo>
                <a:lnTo>
                  <a:pt x="1350908" y="285122"/>
                </a:lnTo>
                <a:lnTo>
                  <a:pt x="1350908" y="327149"/>
                </a:lnTo>
                <a:lnTo>
                  <a:pt x="1334218" y="327149"/>
                </a:lnTo>
                <a:lnTo>
                  <a:pt x="1334218" y="231592"/>
                </a:lnTo>
                <a:lnTo>
                  <a:pt x="1350908" y="231592"/>
                </a:lnTo>
                <a:close/>
                <a:moveTo>
                  <a:pt x="1504936" y="278100"/>
                </a:moveTo>
                <a:cubicBezTo>
                  <a:pt x="1504936" y="310247"/>
                  <a:pt x="1486340" y="328490"/>
                  <a:pt x="1461180" y="328490"/>
                </a:cubicBezTo>
                <a:cubicBezTo>
                  <a:pt x="1436021" y="328490"/>
                  <a:pt x="1418906" y="307494"/>
                  <a:pt x="1418906" y="279794"/>
                </a:cubicBezTo>
                <a:cubicBezTo>
                  <a:pt x="1418906" y="252059"/>
                  <a:pt x="1436550" y="229793"/>
                  <a:pt x="1462345" y="229793"/>
                </a:cubicBezTo>
                <a:cubicBezTo>
                  <a:pt x="1488140" y="229793"/>
                  <a:pt x="1504936" y="251106"/>
                  <a:pt x="1504936" y="278100"/>
                </a:cubicBezTo>
                <a:close/>
                <a:moveTo>
                  <a:pt x="1436762" y="279582"/>
                </a:moveTo>
                <a:cubicBezTo>
                  <a:pt x="1436762" y="298990"/>
                  <a:pt x="1446183" y="314446"/>
                  <a:pt x="1462133" y="314446"/>
                </a:cubicBezTo>
                <a:cubicBezTo>
                  <a:pt x="1478083" y="314446"/>
                  <a:pt x="1487293" y="298778"/>
                  <a:pt x="1487293" y="278841"/>
                </a:cubicBezTo>
                <a:cubicBezTo>
                  <a:pt x="1487293" y="260880"/>
                  <a:pt x="1478824" y="243766"/>
                  <a:pt x="1462133" y="243766"/>
                </a:cubicBezTo>
                <a:cubicBezTo>
                  <a:pt x="1445442" y="243766"/>
                  <a:pt x="1436868" y="260033"/>
                  <a:pt x="1436868" y="279794"/>
                </a:cubicBezTo>
                <a:lnTo>
                  <a:pt x="1436762" y="279582"/>
                </a:lnTo>
                <a:close/>
                <a:moveTo>
                  <a:pt x="551375" y="484670"/>
                </a:moveTo>
                <a:lnTo>
                  <a:pt x="521769" y="389113"/>
                </a:lnTo>
                <a:lnTo>
                  <a:pt x="539977" y="389113"/>
                </a:lnTo>
                <a:lnTo>
                  <a:pt x="552434" y="432481"/>
                </a:lnTo>
                <a:cubicBezTo>
                  <a:pt x="556033" y="444549"/>
                  <a:pt x="558997" y="455699"/>
                  <a:pt x="561432" y="467344"/>
                </a:cubicBezTo>
                <a:cubicBezTo>
                  <a:pt x="563867" y="456017"/>
                  <a:pt x="567042" y="444337"/>
                  <a:pt x="570712" y="432798"/>
                </a:cubicBezTo>
                <a:lnTo>
                  <a:pt x="584051" y="389113"/>
                </a:lnTo>
                <a:lnTo>
                  <a:pt x="602118" y="389113"/>
                </a:lnTo>
                <a:lnTo>
                  <a:pt x="570395" y="484670"/>
                </a:lnTo>
                <a:lnTo>
                  <a:pt x="551375" y="484670"/>
                </a:lnTo>
                <a:close/>
                <a:moveTo>
                  <a:pt x="610693" y="389113"/>
                </a:moveTo>
                <a:lnTo>
                  <a:pt x="627489" y="389113"/>
                </a:lnTo>
                <a:lnTo>
                  <a:pt x="627489" y="470061"/>
                </a:lnTo>
                <a:lnTo>
                  <a:pt x="665035" y="470061"/>
                </a:lnTo>
                <a:lnTo>
                  <a:pt x="665035" y="484670"/>
                </a:lnTo>
                <a:lnTo>
                  <a:pt x="610693" y="484670"/>
                </a:lnTo>
                <a:lnTo>
                  <a:pt x="610693" y="389113"/>
                </a:lnTo>
                <a:close/>
                <a:moveTo>
                  <a:pt x="694429" y="457570"/>
                </a:moveTo>
                <a:lnTo>
                  <a:pt x="686595" y="484670"/>
                </a:lnTo>
                <a:lnTo>
                  <a:pt x="669798" y="484670"/>
                </a:lnTo>
                <a:lnTo>
                  <a:pt x="699051" y="389113"/>
                </a:lnTo>
                <a:lnTo>
                  <a:pt x="720223" y="389113"/>
                </a:lnTo>
                <a:lnTo>
                  <a:pt x="749900" y="484670"/>
                </a:lnTo>
                <a:lnTo>
                  <a:pt x="731727" y="484670"/>
                </a:lnTo>
                <a:lnTo>
                  <a:pt x="723470" y="457570"/>
                </a:lnTo>
                <a:lnTo>
                  <a:pt x="694429" y="457570"/>
                </a:lnTo>
                <a:close/>
                <a:moveTo>
                  <a:pt x="720647" y="444337"/>
                </a:moveTo>
                <a:lnTo>
                  <a:pt x="713448" y="420836"/>
                </a:lnTo>
                <a:cubicBezTo>
                  <a:pt x="711649" y="415049"/>
                  <a:pt x="710167" y="408521"/>
                  <a:pt x="708790" y="402981"/>
                </a:cubicBezTo>
                <a:cubicBezTo>
                  <a:pt x="707414" y="408521"/>
                  <a:pt x="706038" y="415155"/>
                  <a:pt x="704450" y="420836"/>
                </a:cubicBezTo>
                <a:lnTo>
                  <a:pt x="697393" y="444337"/>
                </a:lnTo>
                <a:lnTo>
                  <a:pt x="720647" y="444337"/>
                </a:lnTo>
                <a:close/>
                <a:moveTo>
                  <a:pt x="760592" y="465650"/>
                </a:moveTo>
                <a:cubicBezTo>
                  <a:pt x="767296" y="469603"/>
                  <a:pt x="774918" y="471684"/>
                  <a:pt x="782681" y="471755"/>
                </a:cubicBezTo>
                <a:cubicBezTo>
                  <a:pt x="793268" y="471755"/>
                  <a:pt x="799408" y="466497"/>
                  <a:pt x="799408" y="458734"/>
                </a:cubicBezTo>
                <a:cubicBezTo>
                  <a:pt x="799408" y="450971"/>
                  <a:pt x="794750" y="447195"/>
                  <a:pt x="783105" y="442784"/>
                </a:cubicBezTo>
                <a:cubicBezTo>
                  <a:pt x="768002" y="437103"/>
                  <a:pt x="758475" y="428811"/>
                  <a:pt x="758475" y="415049"/>
                </a:cubicBezTo>
                <a:cubicBezTo>
                  <a:pt x="758475" y="399382"/>
                  <a:pt x="770860" y="387525"/>
                  <a:pt x="790198" y="387525"/>
                </a:cubicBezTo>
                <a:cubicBezTo>
                  <a:pt x="797784" y="387278"/>
                  <a:pt x="805300" y="388937"/>
                  <a:pt x="812076" y="392359"/>
                </a:cubicBezTo>
                <a:lnTo>
                  <a:pt x="808053" y="406333"/>
                </a:lnTo>
                <a:cubicBezTo>
                  <a:pt x="802477" y="403334"/>
                  <a:pt x="796232" y="401781"/>
                  <a:pt x="789880" y="401816"/>
                </a:cubicBezTo>
                <a:cubicBezTo>
                  <a:pt x="779294" y="401816"/>
                  <a:pt x="774671" y="407815"/>
                  <a:pt x="774671" y="413355"/>
                </a:cubicBezTo>
                <a:cubicBezTo>
                  <a:pt x="774671" y="420730"/>
                  <a:pt x="779929" y="423871"/>
                  <a:pt x="792209" y="429128"/>
                </a:cubicBezTo>
                <a:cubicBezTo>
                  <a:pt x="808053" y="435304"/>
                  <a:pt x="815781" y="443702"/>
                  <a:pt x="815781" y="457464"/>
                </a:cubicBezTo>
                <a:cubicBezTo>
                  <a:pt x="815781" y="471226"/>
                  <a:pt x="805195" y="486046"/>
                  <a:pt x="781094" y="486046"/>
                </a:cubicBezTo>
                <a:cubicBezTo>
                  <a:pt x="772484" y="486082"/>
                  <a:pt x="764015" y="484070"/>
                  <a:pt x="756357" y="480153"/>
                </a:cubicBezTo>
                <a:lnTo>
                  <a:pt x="760592" y="465650"/>
                </a:lnTo>
                <a:close/>
                <a:moveTo>
                  <a:pt x="847504" y="404110"/>
                </a:moveTo>
                <a:lnTo>
                  <a:pt x="821497" y="404110"/>
                </a:lnTo>
                <a:lnTo>
                  <a:pt x="821497" y="389113"/>
                </a:lnTo>
                <a:lnTo>
                  <a:pt x="890519" y="389113"/>
                </a:lnTo>
                <a:lnTo>
                  <a:pt x="890519" y="404110"/>
                </a:lnTo>
                <a:lnTo>
                  <a:pt x="864194" y="404110"/>
                </a:lnTo>
                <a:lnTo>
                  <a:pt x="864194" y="485093"/>
                </a:lnTo>
                <a:lnTo>
                  <a:pt x="847504" y="485093"/>
                </a:lnTo>
                <a:lnTo>
                  <a:pt x="847504" y="404110"/>
                </a:lnTo>
                <a:close/>
                <a:moveTo>
                  <a:pt x="899834" y="484670"/>
                </a:moveTo>
                <a:lnTo>
                  <a:pt x="899834" y="389113"/>
                </a:lnTo>
                <a:lnTo>
                  <a:pt x="918854" y="389113"/>
                </a:lnTo>
                <a:lnTo>
                  <a:pt x="942426" y="430046"/>
                </a:lnTo>
                <a:cubicBezTo>
                  <a:pt x="948283" y="440420"/>
                  <a:pt x="953471" y="451112"/>
                  <a:pt x="957987" y="462086"/>
                </a:cubicBezTo>
                <a:cubicBezTo>
                  <a:pt x="956823" y="449383"/>
                  <a:pt x="956399" y="436997"/>
                  <a:pt x="956399" y="422389"/>
                </a:cubicBezTo>
                <a:lnTo>
                  <a:pt x="956399" y="389113"/>
                </a:lnTo>
                <a:lnTo>
                  <a:pt x="971926" y="389113"/>
                </a:lnTo>
                <a:lnTo>
                  <a:pt x="971926" y="484670"/>
                </a:lnTo>
                <a:lnTo>
                  <a:pt x="955235" y="484670"/>
                </a:lnTo>
                <a:lnTo>
                  <a:pt x="931346" y="442679"/>
                </a:lnTo>
                <a:cubicBezTo>
                  <a:pt x="925312" y="431916"/>
                  <a:pt x="919842" y="420871"/>
                  <a:pt x="914937" y="409579"/>
                </a:cubicBezTo>
                <a:cubicBezTo>
                  <a:pt x="915678" y="421859"/>
                  <a:pt x="915784" y="434563"/>
                  <a:pt x="915784" y="450230"/>
                </a:cubicBezTo>
                <a:lnTo>
                  <a:pt x="915784" y="484458"/>
                </a:lnTo>
                <a:lnTo>
                  <a:pt x="899834" y="484670"/>
                </a:lnTo>
                <a:close/>
                <a:moveTo>
                  <a:pt x="1006825" y="484670"/>
                </a:moveTo>
                <a:lnTo>
                  <a:pt x="990099" y="484670"/>
                </a:lnTo>
                <a:lnTo>
                  <a:pt x="990099" y="389113"/>
                </a:lnTo>
                <a:lnTo>
                  <a:pt x="1006825" y="389113"/>
                </a:lnTo>
                <a:lnTo>
                  <a:pt x="1006825" y="484670"/>
                </a:lnTo>
                <a:close/>
                <a:moveTo>
                  <a:pt x="1089996" y="481847"/>
                </a:moveTo>
                <a:cubicBezTo>
                  <a:pt x="1082551" y="484917"/>
                  <a:pt x="1074505" y="486364"/>
                  <a:pt x="1066424" y="486046"/>
                </a:cubicBezTo>
                <a:cubicBezTo>
                  <a:pt x="1037454" y="486046"/>
                  <a:pt x="1019810" y="467027"/>
                  <a:pt x="1019810" y="438056"/>
                </a:cubicBezTo>
                <a:cubicBezTo>
                  <a:pt x="1017799" y="412191"/>
                  <a:pt x="1037277" y="389607"/>
                  <a:pt x="1063319" y="387631"/>
                </a:cubicBezTo>
                <a:cubicBezTo>
                  <a:pt x="1065084" y="387490"/>
                  <a:pt x="1066883" y="387455"/>
                  <a:pt x="1068647" y="387525"/>
                </a:cubicBezTo>
                <a:cubicBezTo>
                  <a:pt x="1076269" y="387278"/>
                  <a:pt x="1083856" y="388690"/>
                  <a:pt x="1090843" y="391724"/>
                </a:cubicBezTo>
                <a:lnTo>
                  <a:pt x="1087173" y="405698"/>
                </a:lnTo>
                <a:cubicBezTo>
                  <a:pt x="1081563" y="403157"/>
                  <a:pt x="1075458" y="401887"/>
                  <a:pt x="1069283" y="401922"/>
                </a:cubicBezTo>
                <a:cubicBezTo>
                  <a:pt x="1050792" y="401922"/>
                  <a:pt x="1037560" y="414202"/>
                  <a:pt x="1037560" y="437103"/>
                </a:cubicBezTo>
                <a:cubicBezTo>
                  <a:pt x="1037560" y="458099"/>
                  <a:pt x="1049310" y="471649"/>
                  <a:pt x="1069283" y="471649"/>
                </a:cubicBezTo>
                <a:cubicBezTo>
                  <a:pt x="1075528" y="471720"/>
                  <a:pt x="1081739" y="470520"/>
                  <a:pt x="1087491" y="468085"/>
                </a:cubicBezTo>
                <a:lnTo>
                  <a:pt x="1089996" y="481847"/>
                </a:lnTo>
                <a:close/>
                <a:moveTo>
                  <a:pt x="1120449" y="404110"/>
                </a:moveTo>
                <a:lnTo>
                  <a:pt x="1094442" y="404110"/>
                </a:lnTo>
                <a:lnTo>
                  <a:pt x="1094442" y="389113"/>
                </a:lnTo>
                <a:lnTo>
                  <a:pt x="1163393" y="389113"/>
                </a:lnTo>
                <a:lnTo>
                  <a:pt x="1163393" y="404110"/>
                </a:lnTo>
                <a:lnTo>
                  <a:pt x="1137069" y="404110"/>
                </a:lnTo>
                <a:lnTo>
                  <a:pt x="1137069" y="485093"/>
                </a:lnTo>
                <a:lnTo>
                  <a:pt x="1120449" y="485093"/>
                </a:lnTo>
                <a:lnTo>
                  <a:pt x="1120449" y="404110"/>
                </a:lnTo>
                <a:close/>
                <a:moveTo>
                  <a:pt x="1193599" y="484670"/>
                </a:moveTo>
                <a:lnTo>
                  <a:pt x="1164134" y="389113"/>
                </a:lnTo>
                <a:lnTo>
                  <a:pt x="1182307" y="389113"/>
                </a:lnTo>
                <a:lnTo>
                  <a:pt x="1194657" y="432481"/>
                </a:lnTo>
                <a:cubicBezTo>
                  <a:pt x="1198257" y="444549"/>
                  <a:pt x="1201221" y="455699"/>
                  <a:pt x="1203656" y="467344"/>
                </a:cubicBezTo>
                <a:cubicBezTo>
                  <a:pt x="1206090" y="456017"/>
                  <a:pt x="1209266" y="444337"/>
                  <a:pt x="1212971" y="432798"/>
                </a:cubicBezTo>
                <a:lnTo>
                  <a:pt x="1226275" y="389113"/>
                </a:lnTo>
                <a:lnTo>
                  <a:pt x="1244059" y="389113"/>
                </a:lnTo>
                <a:lnTo>
                  <a:pt x="1212336" y="484670"/>
                </a:lnTo>
                <a:lnTo>
                  <a:pt x="1193599" y="484670"/>
                </a:lnTo>
                <a:close/>
                <a:moveTo>
                  <a:pt x="1269642" y="484670"/>
                </a:moveTo>
                <a:lnTo>
                  <a:pt x="1253022" y="484670"/>
                </a:lnTo>
                <a:lnTo>
                  <a:pt x="1253022" y="389113"/>
                </a:lnTo>
                <a:lnTo>
                  <a:pt x="1269642" y="389113"/>
                </a:lnTo>
                <a:lnTo>
                  <a:pt x="1269642" y="484670"/>
                </a:lnTo>
                <a:close/>
                <a:moveTo>
                  <a:pt x="1282946" y="366953"/>
                </a:moveTo>
                <a:lnTo>
                  <a:pt x="1266043" y="383961"/>
                </a:lnTo>
                <a:lnTo>
                  <a:pt x="1252599" y="383961"/>
                </a:lnTo>
                <a:lnTo>
                  <a:pt x="1264561" y="366953"/>
                </a:lnTo>
                <a:lnTo>
                  <a:pt x="1282946" y="366953"/>
                </a:lnTo>
                <a:close/>
              </a:path>
            </a:pathLst>
          </a:custGeom>
          <a:solidFill>
            <a:srgbClr val="FFFFFF"/>
          </a:solidFill>
          <a:ln w="3517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818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431</Words>
  <Application>Microsoft Office PowerPoint</Application>
  <PresentationFormat>Širokoúhlá obrazovka</PresentationFormat>
  <Paragraphs>218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Motiv Office</vt:lpstr>
      <vt:lpstr>Prezentace aplikace PowerPoint</vt:lpstr>
      <vt:lpstr>Statistika</vt:lpstr>
      <vt:lpstr>Počty přihlášek evropských patentů</vt:lpstr>
      <vt:lpstr>Přihlášky a udělené EP českým přihlašovatelům</vt:lpstr>
      <vt:lpstr>Počty přihlášek EP z členských zemí</vt:lpstr>
      <vt:lpstr>Počty přihlášek EP v přepočtu na 1 mil. obyvatel</vt:lpstr>
      <vt:lpstr>Přihlášky PCT podle sídla přihlašovatele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Šindelářová</dc:creator>
  <cp:lastModifiedBy>Jana Engelová Pavková</cp:lastModifiedBy>
  <cp:revision>194</cp:revision>
  <cp:lastPrinted>2021-06-01T09:09:52Z</cp:lastPrinted>
  <dcterms:created xsi:type="dcterms:W3CDTF">2021-05-26T09:55:58Z</dcterms:created>
  <dcterms:modified xsi:type="dcterms:W3CDTF">2024-03-26T14:21:50Z</dcterms:modified>
</cp:coreProperties>
</file>